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49" r:id="rId2"/>
    <p:sldId id="278" r:id="rId3"/>
    <p:sldId id="336" r:id="rId4"/>
    <p:sldId id="347" r:id="rId5"/>
    <p:sldId id="351" r:id="rId6"/>
    <p:sldId id="354" r:id="rId7"/>
    <p:sldId id="353" r:id="rId8"/>
    <p:sldId id="355" r:id="rId9"/>
    <p:sldId id="350" r:id="rId10"/>
    <p:sldId id="358" r:id="rId11"/>
    <p:sldId id="356" r:id="rId12"/>
    <p:sldId id="357" r:id="rId13"/>
    <p:sldId id="382" r:id="rId14"/>
    <p:sldId id="360" r:id="rId15"/>
    <p:sldId id="361" r:id="rId16"/>
    <p:sldId id="366" r:id="rId17"/>
    <p:sldId id="363" r:id="rId18"/>
    <p:sldId id="362" r:id="rId19"/>
    <p:sldId id="364" r:id="rId20"/>
    <p:sldId id="352" r:id="rId21"/>
    <p:sldId id="367" r:id="rId22"/>
    <p:sldId id="359" r:id="rId23"/>
    <p:sldId id="365" r:id="rId24"/>
    <p:sldId id="368" r:id="rId25"/>
    <p:sldId id="371" r:id="rId26"/>
    <p:sldId id="372" r:id="rId27"/>
    <p:sldId id="375" r:id="rId28"/>
    <p:sldId id="374" r:id="rId29"/>
    <p:sldId id="373" r:id="rId30"/>
    <p:sldId id="376" r:id="rId31"/>
    <p:sldId id="383" r:id="rId32"/>
    <p:sldId id="384" r:id="rId33"/>
    <p:sldId id="385" r:id="rId34"/>
    <p:sldId id="386" r:id="rId35"/>
    <p:sldId id="387" r:id="rId36"/>
    <p:sldId id="381" r:id="rId37"/>
    <p:sldId id="378" r:id="rId38"/>
    <p:sldId id="379" r:id="rId39"/>
    <p:sldId id="324" r:id="rId40"/>
    <p:sldId id="388" r:id="rId41"/>
    <p:sldId id="389" r:id="rId42"/>
    <p:sldId id="390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617"/>
    <a:srgbClr val="256F7A"/>
    <a:srgbClr val="5F5F5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3434" autoAdjust="0"/>
    <p:restoredTop sz="94674" autoAdjust="0"/>
  </p:normalViewPr>
  <p:slideViewPr>
    <p:cSldViewPr>
      <p:cViewPr>
        <p:scale>
          <a:sx n="57" d="100"/>
          <a:sy n="57" d="100"/>
        </p:scale>
        <p:origin x="-636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514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\Desktop\2016&#24180;5&#26376;\&#39033;&#30446;-MOOCs\&#32852;&#30431;&#24037;&#20316;\1-&#35745;&#31639;&#26426;&#31867;MOOC&#26803;&#29702;032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lrMapOvr bg1="lt1" tx1="dk1" bg2="lt2" tx2="dk2" accent1="accent1" accent2="accent2" accent3="accent3" accent4="accent4" accent5="accent5" accent6="accent6" hlink="hlink" folHlink="folHlink"/>
  <c:chart>
    <c:title>
      <c:layout/>
    </c:title>
    <c:plotArea>
      <c:layout>
        <c:manualLayout>
          <c:layoutTarget val="inner"/>
          <c:xMode val="edge"/>
          <c:yMode val="edge"/>
          <c:x val="5.0236765075989287E-2"/>
          <c:y val="0.11739587695384279"/>
          <c:w val="0.92456762173817419"/>
          <c:h val="0.65722104595215913"/>
        </c:manualLayout>
      </c:layout>
      <c:lineChart>
        <c:grouping val="standard"/>
        <c:ser>
          <c:idx val="0"/>
          <c:order val="0"/>
          <c:tx>
            <c:strRef>
              <c:f>增长!$B$1</c:f>
              <c:strCache>
                <c:ptCount val="1"/>
                <c:pt idx="0">
                  <c:v>中文类计算机MOOC</c:v>
                </c:pt>
              </c:strCache>
            </c:strRef>
          </c:tx>
          <c:marker>
            <c:symbol val="none"/>
          </c:marker>
          <c:cat>
            <c:numRef>
              <c:f>增长!$A$2:$A$6</c:f>
              <c:numCache>
                <c:formatCode>yyyy"年"m"月"</c:formatCode>
                <c:ptCount val="5"/>
                <c:pt idx="0">
                  <c:v>42095</c:v>
                </c:pt>
                <c:pt idx="1">
                  <c:v>41974</c:v>
                </c:pt>
                <c:pt idx="2">
                  <c:v>41852</c:v>
                </c:pt>
                <c:pt idx="3">
                  <c:v>42217</c:v>
                </c:pt>
                <c:pt idx="4">
                  <c:v>42461</c:v>
                </c:pt>
              </c:numCache>
            </c:numRef>
          </c:cat>
          <c:val>
            <c:numRef>
              <c:f>增长!$B$2:$B$6</c:f>
              <c:numCache>
                <c:formatCode>General</c:formatCode>
                <c:ptCount val="5"/>
                <c:pt idx="0">
                  <c:v>95</c:v>
                </c:pt>
                <c:pt idx="1">
                  <c:v>35</c:v>
                </c:pt>
                <c:pt idx="2">
                  <c:v>10</c:v>
                </c:pt>
                <c:pt idx="3">
                  <c:v>133</c:v>
                </c:pt>
                <c:pt idx="4">
                  <c:v>158</c:v>
                </c:pt>
              </c:numCache>
            </c:numRef>
          </c:val>
        </c:ser>
        <c:marker val="1"/>
        <c:axId val="73146368"/>
        <c:axId val="73147904"/>
      </c:lineChart>
      <c:dateAx>
        <c:axId val="73146368"/>
        <c:scaling>
          <c:orientation val="minMax"/>
        </c:scaling>
        <c:axPos val="b"/>
        <c:numFmt formatCode="yyyy&quot;年&quot;m&quot;月&quot;" sourceLinked="1"/>
        <c:tickLblPos val="nextTo"/>
        <c:crossAx val="73147904"/>
        <c:crosses val="autoZero"/>
        <c:auto val="1"/>
        <c:lblOffset val="100"/>
        <c:baseTimeUnit val="months"/>
      </c:dateAx>
      <c:valAx>
        <c:axId val="73147904"/>
        <c:scaling>
          <c:orientation val="minMax"/>
        </c:scaling>
        <c:axPos val="l"/>
        <c:majorGridlines/>
        <c:numFmt formatCode="General" sourceLinked="1"/>
        <c:tickLblPos val="nextTo"/>
        <c:crossAx val="73146368"/>
        <c:crosses val="autoZero"/>
        <c:crossBetween val="between"/>
      </c:valAx>
    </c:plotArea>
    <c:plotVisOnly val="1"/>
    <c:dispBlanksAs val="gap"/>
  </c:chart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3523F-08B9-44E6-9454-D28F6DE14D21}" type="doc">
      <dgm:prSet loTypeId="urn:microsoft.com/office/officeart/2005/8/layout/radial5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D56D6B2-7EA5-4FE7-BD88-211702BFA275}">
      <dgm:prSet phldrT="[文本]" custT="1"/>
      <dgm:spPr/>
      <dgm:t>
        <a:bodyPr/>
        <a:lstStyle/>
        <a:p>
          <a:r>
            <a:rPr lang="zh-CN" altLang="en-US" sz="2000" dirty="0" smtClean="0">
              <a:latin typeface="黑体" pitchFamily="49" charset="-122"/>
              <a:ea typeface="黑体" pitchFamily="49" charset="-122"/>
            </a:rPr>
            <a:t>    虚拟实</a:t>
          </a:r>
          <a:endParaRPr lang="en-US" altLang="zh-CN" sz="2000" dirty="0" smtClean="0">
            <a:latin typeface="黑体" pitchFamily="49" charset="-122"/>
            <a:ea typeface="黑体" pitchFamily="49" charset="-122"/>
          </a:endParaRPr>
        </a:p>
        <a:p>
          <a:r>
            <a:rPr lang="zh-CN" altLang="en-US" sz="2000" dirty="0" smtClean="0">
              <a:latin typeface="黑体" pitchFamily="49" charset="-122"/>
              <a:ea typeface="黑体" pitchFamily="49" charset="-122"/>
            </a:rPr>
            <a:t>    验工场</a:t>
          </a:r>
          <a:endParaRPr lang="zh-CN" altLang="en-US" sz="2000" dirty="0">
            <a:latin typeface="黑体" pitchFamily="49" charset="-122"/>
            <a:ea typeface="黑体" pitchFamily="49" charset="-122"/>
          </a:endParaRPr>
        </a:p>
      </dgm:t>
    </dgm:pt>
    <dgm:pt modelId="{BFAE9C24-12AE-4290-BE27-F61023347456}" type="parTrans" cxnId="{0CCC6FF3-6876-41E4-89DB-1E6C1D872F04}">
      <dgm:prSet/>
      <dgm:spPr/>
      <dgm:t>
        <a:bodyPr/>
        <a:lstStyle/>
        <a:p>
          <a:endParaRPr lang="zh-CN" altLang="en-US"/>
        </a:p>
      </dgm:t>
    </dgm:pt>
    <dgm:pt modelId="{D1E41538-9415-42D2-8403-84731943A0CB}" type="sibTrans" cxnId="{0CCC6FF3-6876-41E4-89DB-1E6C1D872F04}">
      <dgm:prSet/>
      <dgm:spPr/>
      <dgm:t>
        <a:bodyPr/>
        <a:lstStyle/>
        <a:p>
          <a:endParaRPr lang="zh-CN" altLang="en-US"/>
        </a:p>
      </dgm:t>
    </dgm:pt>
    <dgm:pt modelId="{B64D94D9-68FA-4079-96D5-62DD27D2E28B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2200" dirty="0" smtClean="0">
              <a:latin typeface="黑体" pitchFamily="49" charset="-122"/>
              <a:ea typeface="黑体" pitchFamily="49" charset="-122"/>
            </a:rPr>
            <a:t>虚拟实</a:t>
          </a:r>
          <a:endParaRPr lang="en-US" altLang="zh-CN" sz="2200" dirty="0" smtClean="0">
            <a:latin typeface="黑体" pitchFamily="49" charset="-122"/>
            <a:ea typeface="黑体" pitchFamily="49" charset="-122"/>
          </a:endParaRPr>
        </a:p>
        <a:p>
          <a:r>
            <a:rPr lang="zh-CN" altLang="en-US" sz="2200" dirty="0" smtClean="0">
              <a:latin typeface="黑体" pitchFamily="49" charset="-122"/>
              <a:ea typeface="黑体" pitchFamily="49" charset="-122"/>
            </a:rPr>
            <a:t>验库</a:t>
          </a:r>
          <a:endParaRPr lang="zh-CN" altLang="en-US" sz="2200" dirty="0">
            <a:latin typeface="黑体" pitchFamily="49" charset="-122"/>
            <a:ea typeface="黑体" pitchFamily="49" charset="-122"/>
          </a:endParaRPr>
        </a:p>
      </dgm:t>
    </dgm:pt>
    <dgm:pt modelId="{4E5E4F6C-689B-41F7-BDA2-BFD4A63B2FFD}" type="parTrans" cxnId="{62A8A2D7-76E9-4395-837C-66F2F8C4ED67}">
      <dgm:prSet/>
      <dgm:spPr/>
      <dgm:t>
        <a:bodyPr/>
        <a:lstStyle/>
        <a:p>
          <a:endParaRPr lang="zh-CN" altLang="en-US"/>
        </a:p>
      </dgm:t>
    </dgm:pt>
    <dgm:pt modelId="{3DA1ACAE-4235-4D04-BF8F-AC18C5773DA0}" type="sibTrans" cxnId="{62A8A2D7-76E9-4395-837C-66F2F8C4ED67}">
      <dgm:prSet/>
      <dgm:spPr/>
      <dgm:t>
        <a:bodyPr/>
        <a:lstStyle/>
        <a:p>
          <a:endParaRPr lang="zh-CN" altLang="en-US"/>
        </a:p>
      </dgm:t>
    </dgm:pt>
    <dgm:pt modelId="{144FFED2-932B-4AA1-AF32-B73828C96D11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2200" dirty="0" smtClean="0">
              <a:latin typeface="黑体" pitchFamily="49" charset="-122"/>
              <a:ea typeface="黑体" pitchFamily="49" charset="-122"/>
            </a:rPr>
            <a:t>虚拟实验素材库</a:t>
          </a:r>
          <a:endParaRPr lang="zh-CN" altLang="en-US" sz="2200" dirty="0">
            <a:latin typeface="黑体" pitchFamily="49" charset="-122"/>
            <a:ea typeface="黑体" pitchFamily="49" charset="-122"/>
          </a:endParaRPr>
        </a:p>
      </dgm:t>
    </dgm:pt>
    <dgm:pt modelId="{669F69EE-ECE7-4425-BA41-F23E830C47F5}" type="parTrans" cxnId="{99B6E006-0E80-4DE3-AC91-A6E85DDCB67B}">
      <dgm:prSet/>
      <dgm:spPr/>
      <dgm:t>
        <a:bodyPr/>
        <a:lstStyle/>
        <a:p>
          <a:endParaRPr lang="zh-CN" altLang="en-US"/>
        </a:p>
      </dgm:t>
    </dgm:pt>
    <dgm:pt modelId="{5639C027-A6CB-4DB9-89B5-FC168E3BBFBA}" type="sibTrans" cxnId="{99B6E006-0E80-4DE3-AC91-A6E85DDCB67B}">
      <dgm:prSet/>
      <dgm:spPr/>
      <dgm:t>
        <a:bodyPr/>
        <a:lstStyle/>
        <a:p>
          <a:endParaRPr lang="zh-CN" altLang="en-US"/>
        </a:p>
      </dgm:t>
    </dgm:pt>
    <dgm:pt modelId="{DE060EDF-CCB6-444C-9E0B-67480232AEC9}">
      <dgm:prSet phldrT="[文本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altLang="zh-CN" sz="2200" dirty="0" smtClean="0">
              <a:latin typeface="黑体" pitchFamily="49" charset="-122"/>
              <a:ea typeface="黑体" pitchFamily="49" charset="-122"/>
            </a:rPr>
            <a:t>MOOC</a:t>
          </a:r>
          <a:r>
            <a:rPr lang="zh-CN" altLang="en-US" sz="2200" dirty="0" smtClean="0">
              <a:latin typeface="黑体" pitchFamily="49" charset="-122"/>
              <a:ea typeface="黑体" pitchFamily="49" charset="-122"/>
            </a:rPr>
            <a:t>支撑</a:t>
          </a:r>
          <a:endParaRPr lang="en-US" altLang="zh-CN" sz="2200" dirty="0" smtClean="0">
            <a:latin typeface="黑体" pitchFamily="49" charset="-122"/>
            <a:ea typeface="黑体" pitchFamily="49" charset="-122"/>
          </a:endParaRPr>
        </a:p>
        <a:p>
          <a:r>
            <a:rPr lang="zh-CN" altLang="en-US" sz="2200" dirty="0" smtClean="0">
              <a:latin typeface="黑体" pitchFamily="49" charset="-122"/>
              <a:ea typeface="黑体" pitchFamily="49" charset="-122"/>
            </a:rPr>
            <a:t>工具</a:t>
          </a:r>
          <a:endParaRPr lang="zh-CN" altLang="en-US" sz="2200" dirty="0">
            <a:latin typeface="黑体" pitchFamily="49" charset="-122"/>
            <a:ea typeface="黑体" pitchFamily="49" charset="-122"/>
          </a:endParaRPr>
        </a:p>
      </dgm:t>
    </dgm:pt>
    <dgm:pt modelId="{54F557F4-12C3-4C5A-B107-6FFDFB03D40E}" type="parTrans" cxnId="{069F6641-67D6-463C-8F04-1C207F485BA0}">
      <dgm:prSet/>
      <dgm:spPr/>
      <dgm:t>
        <a:bodyPr/>
        <a:lstStyle/>
        <a:p>
          <a:endParaRPr lang="zh-CN" altLang="en-US"/>
        </a:p>
      </dgm:t>
    </dgm:pt>
    <dgm:pt modelId="{02C7C83E-E95F-461A-8542-21F86847AC9B}" type="sibTrans" cxnId="{069F6641-67D6-463C-8F04-1C207F485BA0}">
      <dgm:prSet/>
      <dgm:spPr/>
      <dgm:t>
        <a:bodyPr/>
        <a:lstStyle/>
        <a:p>
          <a:endParaRPr lang="zh-CN" altLang="en-US"/>
        </a:p>
      </dgm:t>
    </dgm:pt>
    <dgm:pt modelId="{5ABBCDF0-5075-4DDD-AD00-A4A4840DC5A5}">
      <dgm:prSet phldrT="[文本]" custT="1"/>
      <dgm:spPr/>
      <dgm:t>
        <a:bodyPr/>
        <a:lstStyle/>
        <a:p>
          <a:r>
            <a:rPr lang="zh-CN" altLang="en-US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虚拟实验孵化器</a:t>
          </a:r>
          <a:endParaRPr lang="zh-CN" altLang="en-US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A179F4B0-24A1-45F8-9845-0F95180DC13C}" type="parTrans" cxnId="{B12D6C09-E5DC-43A0-B96F-C1A8164F4185}">
      <dgm:prSet/>
      <dgm:spPr/>
      <dgm:t>
        <a:bodyPr/>
        <a:lstStyle/>
        <a:p>
          <a:endParaRPr lang="zh-CN" altLang="en-US"/>
        </a:p>
      </dgm:t>
    </dgm:pt>
    <dgm:pt modelId="{1366CAC2-A44A-4F24-90A5-C9557556920F}" type="sibTrans" cxnId="{B12D6C09-E5DC-43A0-B96F-C1A8164F4185}">
      <dgm:prSet/>
      <dgm:spPr/>
      <dgm:t>
        <a:bodyPr/>
        <a:lstStyle/>
        <a:p>
          <a:endParaRPr lang="zh-CN" altLang="en-US"/>
        </a:p>
      </dgm:t>
    </dgm:pt>
    <dgm:pt modelId="{7E701EF1-E546-4FB2-85EA-421D79ED369D}" type="pres">
      <dgm:prSet presAssocID="{51C3523F-08B9-44E6-9454-D28F6DE14D2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DE7044-14AF-4648-82BE-8BECCCAB4C06}" type="pres">
      <dgm:prSet presAssocID="{1D56D6B2-7EA5-4FE7-BD88-211702BFA275}" presName="centerShape" presStyleLbl="node0" presStyleIdx="0" presStyleCnt="1" custScaleX="168745"/>
      <dgm:spPr/>
      <dgm:t>
        <a:bodyPr/>
        <a:lstStyle/>
        <a:p>
          <a:endParaRPr lang="zh-CN" altLang="en-US"/>
        </a:p>
      </dgm:t>
    </dgm:pt>
    <dgm:pt modelId="{ECF9E872-5D2B-4894-B5A2-DCFBCB5B28F6}" type="pres">
      <dgm:prSet presAssocID="{4E5E4F6C-689B-41F7-BDA2-BFD4A63B2FFD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8AC5160-BE5E-4EB2-80E2-80D767062C06}" type="pres">
      <dgm:prSet presAssocID="{4E5E4F6C-689B-41F7-BDA2-BFD4A63B2FFD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1CA33452-A9C5-4A24-BD96-A2128A974CA9}" type="pres">
      <dgm:prSet presAssocID="{B64D94D9-68FA-4079-96D5-62DD27D2E28B}" presName="node" presStyleLbl="node1" presStyleIdx="0" presStyleCnt="4" custScaleX="1406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D0CB79-F2AC-44F2-8CA6-43889F91096E}" type="pres">
      <dgm:prSet presAssocID="{669F69EE-ECE7-4425-BA41-F23E830C47F5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A2A12F4A-1960-49C9-B723-35D4CF72ACC3}" type="pres">
      <dgm:prSet presAssocID="{669F69EE-ECE7-4425-BA41-F23E830C47F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9A7FC728-3404-467D-BAD3-9D43AAB9D8DA}" type="pres">
      <dgm:prSet presAssocID="{144FFED2-932B-4AA1-AF32-B73828C96D11}" presName="node" presStyleLbl="node1" presStyleIdx="1" presStyleCnt="4" custScaleX="133749" custRadScaleRad="1431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1EF6C1-B3D4-4F13-B691-A6160B06C21A}" type="pres">
      <dgm:prSet presAssocID="{54F557F4-12C3-4C5A-B107-6FFDFB03D40E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AACEB834-C52D-40D9-B6EA-36352CBD3B11}" type="pres">
      <dgm:prSet presAssocID="{54F557F4-12C3-4C5A-B107-6FFDFB03D40E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E7DFBDC8-EA70-4216-9446-9AF01D64589E}" type="pres">
      <dgm:prSet presAssocID="{DE060EDF-CCB6-444C-9E0B-67480232AEC9}" presName="node" presStyleLbl="node1" presStyleIdx="2" presStyleCnt="4" custScaleX="140623" custScaleY="905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B59622-6D38-48BC-9982-01774A93FE02}" type="pres">
      <dgm:prSet presAssocID="{A179F4B0-24A1-45F8-9845-0F95180DC13C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CB0155E1-94C5-456B-8BE0-9C203C3E4D2B}" type="pres">
      <dgm:prSet presAssocID="{A179F4B0-24A1-45F8-9845-0F95180DC13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FF55EC8-7C52-486C-93A8-0E256B784946}" type="pres">
      <dgm:prSet presAssocID="{5ABBCDF0-5075-4DDD-AD00-A4A4840DC5A5}" presName="node" presStyleLbl="node1" presStyleIdx="3" presStyleCnt="4" custScaleX="157660" custRadScaleRad="1449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C3D102-E4C5-4086-BE6A-A5AD03C312BB}" type="presOf" srcId="{1D56D6B2-7EA5-4FE7-BD88-211702BFA275}" destId="{16DE7044-14AF-4648-82BE-8BECCCAB4C06}" srcOrd="0" destOrd="0" presId="urn:microsoft.com/office/officeart/2005/8/layout/radial5"/>
    <dgm:cxn modelId="{A7F2F055-546A-4F3C-92A0-AEC66C86EAA1}" type="presOf" srcId="{A179F4B0-24A1-45F8-9845-0F95180DC13C}" destId="{7BB59622-6D38-48BC-9982-01774A93FE02}" srcOrd="0" destOrd="0" presId="urn:microsoft.com/office/officeart/2005/8/layout/radial5"/>
    <dgm:cxn modelId="{563BF2BE-0DBA-4F55-90D8-0B58A6788785}" type="presOf" srcId="{B64D94D9-68FA-4079-96D5-62DD27D2E28B}" destId="{1CA33452-A9C5-4A24-BD96-A2128A974CA9}" srcOrd="0" destOrd="0" presId="urn:microsoft.com/office/officeart/2005/8/layout/radial5"/>
    <dgm:cxn modelId="{6E4C4436-629E-4BAC-AC4B-91D11E7960F5}" type="presOf" srcId="{5ABBCDF0-5075-4DDD-AD00-A4A4840DC5A5}" destId="{EFF55EC8-7C52-486C-93A8-0E256B784946}" srcOrd="0" destOrd="0" presId="urn:microsoft.com/office/officeart/2005/8/layout/radial5"/>
    <dgm:cxn modelId="{08EEFA6B-B661-46C8-8DFD-54594A3C9441}" type="presOf" srcId="{DE060EDF-CCB6-444C-9E0B-67480232AEC9}" destId="{E7DFBDC8-EA70-4216-9446-9AF01D64589E}" srcOrd="0" destOrd="0" presId="urn:microsoft.com/office/officeart/2005/8/layout/radial5"/>
    <dgm:cxn modelId="{C5A88E27-065A-45DA-BEF4-20EBBAB74C3F}" type="presOf" srcId="{51C3523F-08B9-44E6-9454-D28F6DE14D21}" destId="{7E701EF1-E546-4FB2-85EA-421D79ED369D}" srcOrd="0" destOrd="0" presId="urn:microsoft.com/office/officeart/2005/8/layout/radial5"/>
    <dgm:cxn modelId="{FA0AEB50-E942-4994-BF10-EAFC16E039F5}" type="presOf" srcId="{54F557F4-12C3-4C5A-B107-6FFDFB03D40E}" destId="{AB1EF6C1-B3D4-4F13-B691-A6160B06C21A}" srcOrd="0" destOrd="0" presId="urn:microsoft.com/office/officeart/2005/8/layout/radial5"/>
    <dgm:cxn modelId="{0CCC6FF3-6876-41E4-89DB-1E6C1D872F04}" srcId="{51C3523F-08B9-44E6-9454-D28F6DE14D21}" destId="{1D56D6B2-7EA5-4FE7-BD88-211702BFA275}" srcOrd="0" destOrd="0" parTransId="{BFAE9C24-12AE-4290-BE27-F61023347456}" sibTransId="{D1E41538-9415-42D2-8403-84731943A0CB}"/>
    <dgm:cxn modelId="{A7423C90-E637-45A6-923D-80BE6523B8FD}" type="presOf" srcId="{A179F4B0-24A1-45F8-9845-0F95180DC13C}" destId="{CB0155E1-94C5-456B-8BE0-9C203C3E4D2B}" srcOrd="1" destOrd="0" presId="urn:microsoft.com/office/officeart/2005/8/layout/radial5"/>
    <dgm:cxn modelId="{87F9A221-483D-4254-AB8E-7911C524A562}" type="presOf" srcId="{144FFED2-932B-4AA1-AF32-B73828C96D11}" destId="{9A7FC728-3404-467D-BAD3-9D43AAB9D8DA}" srcOrd="0" destOrd="0" presId="urn:microsoft.com/office/officeart/2005/8/layout/radial5"/>
    <dgm:cxn modelId="{99B6E006-0E80-4DE3-AC91-A6E85DDCB67B}" srcId="{1D56D6B2-7EA5-4FE7-BD88-211702BFA275}" destId="{144FFED2-932B-4AA1-AF32-B73828C96D11}" srcOrd="1" destOrd="0" parTransId="{669F69EE-ECE7-4425-BA41-F23E830C47F5}" sibTransId="{5639C027-A6CB-4DB9-89B5-FC168E3BBFBA}"/>
    <dgm:cxn modelId="{B12D6C09-E5DC-43A0-B96F-C1A8164F4185}" srcId="{1D56D6B2-7EA5-4FE7-BD88-211702BFA275}" destId="{5ABBCDF0-5075-4DDD-AD00-A4A4840DC5A5}" srcOrd="3" destOrd="0" parTransId="{A179F4B0-24A1-45F8-9845-0F95180DC13C}" sibTransId="{1366CAC2-A44A-4F24-90A5-C9557556920F}"/>
    <dgm:cxn modelId="{565ED9C2-19C3-48AE-BB75-3B08F200AD69}" type="presOf" srcId="{669F69EE-ECE7-4425-BA41-F23E830C47F5}" destId="{A2A12F4A-1960-49C9-B723-35D4CF72ACC3}" srcOrd="1" destOrd="0" presId="urn:microsoft.com/office/officeart/2005/8/layout/radial5"/>
    <dgm:cxn modelId="{0345F135-DA3F-488C-84C9-0DD131AD4E32}" type="presOf" srcId="{54F557F4-12C3-4C5A-B107-6FFDFB03D40E}" destId="{AACEB834-C52D-40D9-B6EA-36352CBD3B11}" srcOrd="1" destOrd="0" presId="urn:microsoft.com/office/officeart/2005/8/layout/radial5"/>
    <dgm:cxn modelId="{593BBDEE-D016-4216-8E54-E2F2C988CAFE}" type="presOf" srcId="{669F69EE-ECE7-4425-BA41-F23E830C47F5}" destId="{58D0CB79-F2AC-44F2-8CA6-43889F91096E}" srcOrd="0" destOrd="0" presId="urn:microsoft.com/office/officeart/2005/8/layout/radial5"/>
    <dgm:cxn modelId="{069F6641-67D6-463C-8F04-1C207F485BA0}" srcId="{1D56D6B2-7EA5-4FE7-BD88-211702BFA275}" destId="{DE060EDF-CCB6-444C-9E0B-67480232AEC9}" srcOrd="2" destOrd="0" parTransId="{54F557F4-12C3-4C5A-B107-6FFDFB03D40E}" sibTransId="{02C7C83E-E95F-461A-8542-21F86847AC9B}"/>
    <dgm:cxn modelId="{5C69573A-ABE0-4881-B73C-570BDC00F2E1}" type="presOf" srcId="{4E5E4F6C-689B-41F7-BDA2-BFD4A63B2FFD}" destId="{ECF9E872-5D2B-4894-B5A2-DCFBCB5B28F6}" srcOrd="0" destOrd="0" presId="urn:microsoft.com/office/officeart/2005/8/layout/radial5"/>
    <dgm:cxn modelId="{F6B327BE-DB86-430B-952A-07218C31ED9B}" type="presOf" srcId="{4E5E4F6C-689B-41F7-BDA2-BFD4A63B2FFD}" destId="{98AC5160-BE5E-4EB2-80E2-80D767062C06}" srcOrd="1" destOrd="0" presId="urn:microsoft.com/office/officeart/2005/8/layout/radial5"/>
    <dgm:cxn modelId="{62A8A2D7-76E9-4395-837C-66F2F8C4ED67}" srcId="{1D56D6B2-7EA5-4FE7-BD88-211702BFA275}" destId="{B64D94D9-68FA-4079-96D5-62DD27D2E28B}" srcOrd="0" destOrd="0" parTransId="{4E5E4F6C-689B-41F7-BDA2-BFD4A63B2FFD}" sibTransId="{3DA1ACAE-4235-4D04-BF8F-AC18C5773DA0}"/>
    <dgm:cxn modelId="{3035EB14-BEB8-471F-8037-2362D5C04901}" type="presParOf" srcId="{7E701EF1-E546-4FB2-85EA-421D79ED369D}" destId="{16DE7044-14AF-4648-82BE-8BECCCAB4C06}" srcOrd="0" destOrd="0" presId="urn:microsoft.com/office/officeart/2005/8/layout/radial5"/>
    <dgm:cxn modelId="{7CF729C6-3C9F-4C50-8B2C-ADB64822E23A}" type="presParOf" srcId="{7E701EF1-E546-4FB2-85EA-421D79ED369D}" destId="{ECF9E872-5D2B-4894-B5A2-DCFBCB5B28F6}" srcOrd="1" destOrd="0" presId="urn:microsoft.com/office/officeart/2005/8/layout/radial5"/>
    <dgm:cxn modelId="{023C9DFF-1664-447D-A250-18CBB6603617}" type="presParOf" srcId="{ECF9E872-5D2B-4894-B5A2-DCFBCB5B28F6}" destId="{98AC5160-BE5E-4EB2-80E2-80D767062C06}" srcOrd="0" destOrd="0" presId="urn:microsoft.com/office/officeart/2005/8/layout/radial5"/>
    <dgm:cxn modelId="{F6E7EB5D-87D2-4B1C-ACDA-830043D5C7B2}" type="presParOf" srcId="{7E701EF1-E546-4FB2-85EA-421D79ED369D}" destId="{1CA33452-A9C5-4A24-BD96-A2128A974CA9}" srcOrd="2" destOrd="0" presId="urn:microsoft.com/office/officeart/2005/8/layout/radial5"/>
    <dgm:cxn modelId="{9B30AE25-213B-4C63-8F25-33CD5DE4D203}" type="presParOf" srcId="{7E701EF1-E546-4FB2-85EA-421D79ED369D}" destId="{58D0CB79-F2AC-44F2-8CA6-43889F91096E}" srcOrd="3" destOrd="0" presId="urn:microsoft.com/office/officeart/2005/8/layout/radial5"/>
    <dgm:cxn modelId="{4DD5EB68-F45C-4A67-AF58-3B0FD335EA25}" type="presParOf" srcId="{58D0CB79-F2AC-44F2-8CA6-43889F91096E}" destId="{A2A12F4A-1960-49C9-B723-35D4CF72ACC3}" srcOrd="0" destOrd="0" presId="urn:microsoft.com/office/officeart/2005/8/layout/radial5"/>
    <dgm:cxn modelId="{7A8FFE7A-9665-4B42-9AE4-A553ADC3E1F0}" type="presParOf" srcId="{7E701EF1-E546-4FB2-85EA-421D79ED369D}" destId="{9A7FC728-3404-467D-BAD3-9D43AAB9D8DA}" srcOrd="4" destOrd="0" presId="urn:microsoft.com/office/officeart/2005/8/layout/radial5"/>
    <dgm:cxn modelId="{72E4D3F8-98CF-4166-A301-E74C4B850C91}" type="presParOf" srcId="{7E701EF1-E546-4FB2-85EA-421D79ED369D}" destId="{AB1EF6C1-B3D4-4F13-B691-A6160B06C21A}" srcOrd="5" destOrd="0" presId="urn:microsoft.com/office/officeart/2005/8/layout/radial5"/>
    <dgm:cxn modelId="{E1C59853-C5F8-4520-B4A0-EB557E7C2A4E}" type="presParOf" srcId="{AB1EF6C1-B3D4-4F13-B691-A6160B06C21A}" destId="{AACEB834-C52D-40D9-B6EA-36352CBD3B11}" srcOrd="0" destOrd="0" presId="urn:microsoft.com/office/officeart/2005/8/layout/radial5"/>
    <dgm:cxn modelId="{DF136DD4-5CDE-42C6-99DF-39324E285208}" type="presParOf" srcId="{7E701EF1-E546-4FB2-85EA-421D79ED369D}" destId="{E7DFBDC8-EA70-4216-9446-9AF01D64589E}" srcOrd="6" destOrd="0" presId="urn:microsoft.com/office/officeart/2005/8/layout/radial5"/>
    <dgm:cxn modelId="{7FAC6F15-D35C-443E-8CA2-02CDE375B173}" type="presParOf" srcId="{7E701EF1-E546-4FB2-85EA-421D79ED369D}" destId="{7BB59622-6D38-48BC-9982-01774A93FE02}" srcOrd="7" destOrd="0" presId="urn:microsoft.com/office/officeart/2005/8/layout/radial5"/>
    <dgm:cxn modelId="{64870A50-93F7-4277-B8EE-30B542D4F250}" type="presParOf" srcId="{7BB59622-6D38-48BC-9982-01774A93FE02}" destId="{CB0155E1-94C5-456B-8BE0-9C203C3E4D2B}" srcOrd="0" destOrd="0" presId="urn:microsoft.com/office/officeart/2005/8/layout/radial5"/>
    <dgm:cxn modelId="{CABEBC32-1EFF-496F-A334-56BE69EB2DF1}" type="presParOf" srcId="{7E701EF1-E546-4FB2-85EA-421D79ED369D}" destId="{EFF55EC8-7C52-486C-93A8-0E256B784946}" srcOrd="8" destOrd="0" presId="urn:microsoft.com/office/officeart/2005/8/layout/radial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D467C-CA8D-4BA0-AD60-0A23094941AA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18D9D55-4AE7-4261-88D2-24E3D9B9FA7C}">
      <dgm:prSet phldrT="[文本]" custT="1"/>
      <dgm:spPr>
        <a:solidFill>
          <a:srgbClr val="5F5F5F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实验课程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n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473CC249-5A4F-44A9-BF90-9007844AC022}" type="parTrans" cxnId="{816F4B6A-3AF0-4DC4-B0B7-A0C646347522}">
      <dgm:prSet/>
      <dgm:spPr/>
      <dgm:t>
        <a:bodyPr/>
        <a:lstStyle/>
        <a:p>
          <a:endParaRPr lang="zh-CN" altLang="en-US" sz="2000"/>
        </a:p>
      </dgm:t>
    </dgm:pt>
    <dgm:pt modelId="{395AEBDB-D54F-49B6-8097-45C8FA7A8523}" type="sibTrans" cxnId="{816F4B6A-3AF0-4DC4-B0B7-A0C646347522}">
      <dgm:prSet/>
      <dgm:spPr/>
      <dgm:t>
        <a:bodyPr/>
        <a:lstStyle/>
        <a:p>
          <a:endParaRPr lang="zh-CN" altLang="en-US" sz="2000"/>
        </a:p>
      </dgm:t>
    </dgm:pt>
    <dgm:pt modelId="{5C91D986-A26F-4F07-A2DA-7E5700790D72}">
      <dgm:prSet phldrT="[文本]" custT="1"/>
      <dgm:spPr>
        <a:solidFill>
          <a:srgbClr val="256F7A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虚拟实验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1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2D7FC1E7-9705-46F6-9610-232B327BC811}" type="parTrans" cxnId="{E7E3EE81-FCD0-4393-B740-B049CE2DC3BA}">
      <dgm:prSet/>
      <dgm:spPr>
        <a:ln>
          <a:solidFill>
            <a:srgbClr val="256F7A"/>
          </a:solidFill>
        </a:ln>
      </dgm:spPr>
      <dgm:t>
        <a:bodyPr/>
        <a:lstStyle/>
        <a:p>
          <a:endParaRPr lang="zh-CN" altLang="en-US" sz="2000"/>
        </a:p>
      </dgm:t>
    </dgm:pt>
    <dgm:pt modelId="{8DD6D08E-68C8-4913-B5CD-3C8E463B028B}" type="sibTrans" cxnId="{E7E3EE81-FCD0-4393-B740-B049CE2DC3BA}">
      <dgm:prSet/>
      <dgm:spPr/>
      <dgm:t>
        <a:bodyPr/>
        <a:lstStyle/>
        <a:p>
          <a:endParaRPr lang="zh-CN" altLang="en-US" sz="2000"/>
        </a:p>
      </dgm:t>
    </dgm:pt>
    <dgm:pt modelId="{D798EBC0-E8FD-4EA5-B123-928EAE14C3C4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实验介绍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66C0710A-AFCF-48E1-95EB-919665AC4CFD}" type="parTrans" cxnId="{4D0071D4-0341-4633-ACD3-D4B2F78F80FB}">
      <dgm:prSet/>
      <dgm:spPr/>
      <dgm:t>
        <a:bodyPr/>
        <a:lstStyle/>
        <a:p>
          <a:endParaRPr lang="zh-CN" altLang="en-US" sz="2000"/>
        </a:p>
      </dgm:t>
    </dgm:pt>
    <dgm:pt modelId="{850BC2CB-4707-4A32-9DF3-63FA9AC8310C}" type="sibTrans" cxnId="{4D0071D4-0341-4633-ACD3-D4B2F78F80FB}">
      <dgm:prSet/>
      <dgm:spPr/>
      <dgm:t>
        <a:bodyPr/>
        <a:lstStyle/>
        <a:p>
          <a:endParaRPr lang="zh-CN" altLang="en-US" sz="2000"/>
        </a:p>
      </dgm:t>
    </dgm:pt>
    <dgm:pt modelId="{C3A53765-58B0-4661-B90E-E5AB56BAE1C1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实验目的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537AAE36-51DF-4C6F-BBF9-BAD07DC5FBFD}" type="parTrans" cxnId="{883B873E-4F7F-4DA7-9F09-FEBA1C144AC3}">
      <dgm:prSet/>
      <dgm:spPr/>
      <dgm:t>
        <a:bodyPr/>
        <a:lstStyle/>
        <a:p>
          <a:endParaRPr lang="zh-CN" altLang="en-US" sz="2000"/>
        </a:p>
      </dgm:t>
    </dgm:pt>
    <dgm:pt modelId="{C8F1186B-4C25-4A33-9593-5F8EA32170AE}" type="sibTrans" cxnId="{883B873E-4F7F-4DA7-9F09-FEBA1C144AC3}">
      <dgm:prSet/>
      <dgm:spPr/>
      <dgm:t>
        <a:bodyPr/>
        <a:lstStyle/>
        <a:p>
          <a:endParaRPr lang="zh-CN" altLang="en-US" sz="2000"/>
        </a:p>
      </dgm:t>
    </dgm:pt>
    <dgm:pt modelId="{889F5D21-E981-4DFF-BB17-ED307510BAF2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虚拟环境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E7747DE6-7E3B-43D8-AE1F-0DC5AD55D79E}" type="parTrans" cxnId="{FE8EA37C-2849-4C18-884F-818A0E37FF6F}">
      <dgm:prSet/>
      <dgm:spPr/>
      <dgm:t>
        <a:bodyPr/>
        <a:lstStyle/>
        <a:p>
          <a:endParaRPr lang="zh-CN" altLang="en-US" sz="2000"/>
        </a:p>
      </dgm:t>
    </dgm:pt>
    <dgm:pt modelId="{6026A032-ED54-4318-8632-5D0328064541}" type="sibTrans" cxnId="{FE8EA37C-2849-4C18-884F-818A0E37FF6F}">
      <dgm:prSet/>
      <dgm:spPr/>
      <dgm:t>
        <a:bodyPr/>
        <a:lstStyle/>
        <a:p>
          <a:endParaRPr lang="zh-CN" altLang="en-US" sz="2000"/>
        </a:p>
      </dgm:t>
    </dgm:pt>
    <dgm:pt modelId="{3C03440B-C5B2-49B8-8B20-B14EB26FCCF6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实验报告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E1D8CE30-DD24-42B3-94BC-B71A90FE481B}" type="parTrans" cxnId="{42CE2176-1672-45E2-B46E-8CED637124DA}">
      <dgm:prSet/>
      <dgm:spPr/>
      <dgm:t>
        <a:bodyPr/>
        <a:lstStyle/>
        <a:p>
          <a:endParaRPr lang="zh-CN" altLang="en-US" sz="2000"/>
        </a:p>
      </dgm:t>
    </dgm:pt>
    <dgm:pt modelId="{6B3520A3-804D-4151-A5C5-D92041C63050}" type="sibTrans" cxnId="{42CE2176-1672-45E2-B46E-8CED637124DA}">
      <dgm:prSet/>
      <dgm:spPr/>
      <dgm:t>
        <a:bodyPr/>
        <a:lstStyle/>
        <a:p>
          <a:endParaRPr lang="zh-CN" altLang="en-US" sz="2000"/>
        </a:p>
      </dgm:t>
    </dgm:pt>
    <dgm:pt modelId="{76D72F1B-308E-4C69-8E47-3CF68A65743F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实验操作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69ACFAC5-E984-4477-ACF5-14DD12146477}" type="parTrans" cxnId="{0FB52896-A192-4964-A8C8-B055EE38977B}">
      <dgm:prSet/>
      <dgm:spPr/>
      <dgm:t>
        <a:bodyPr/>
        <a:lstStyle/>
        <a:p>
          <a:endParaRPr lang="zh-CN" altLang="en-US" sz="2000"/>
        </a:p>
      </dgm:t>
    </dgm:pt>
    <dgm:pt modelId="{C897C57E-E492-4ECC-9AC5-887280B10A53}" type="sibTrans" cxnId="{0FB52896-A192-4964-A8C8-B055EE38977B}">
      <dgm:prSet/>
      <dgm:spPr/>
      <dgm:t>
        <a:bodyPr/>
        <a:lstStyle/>
        <a:p>
          <a:endParaRPr lang="zh-CN" altLang="en-US" sz="2000"/>
        </a:p>
      </dgm:t>
    </dgm:pt>
    <dgm:pt modelId="{4029E792-4834-4206-B304-CDE980ADB23D}">
      <dgm:prSet phldrT="[文本]" custT="1"/>
      <dgm:spPr>
        <a:solidFill>
          <a:srgbClr val="256F7A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虚拟实验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2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994A38DE-EB4D-4CB2-997F-161E36A72AAF}" type="parTrans" cxnId="{2755527E-962D-4996-865D-2E043CFC125D}">
      <dgm:prSet/>
      <dgm:spPr>
        <a:ln>
          <a:solidFill>
            <a:srgbClr val="256F7A"/>
          </a:solidFill>
        </a:ln>
      </dgm:spPr>
      <dgm:t>
        <a:bodyPr/>
        <a:lstStyle/>
        <a:p>
          <a:endParaRPr lang="zh-CN" altLang="en-US" sz="2000"/>
        </a:p>
      </dgm:t>
    </dgm:pt>
    <dgm:pt modelId="{3922B5AD-DFEC-4138-950F-BB96BA98C29D}" type="sibTrans" cxnId="{2755527E-962D-4996-865D-2E043CFC125D}">
      <dgm:prSet/>
      <dgm:spPr/>
      <dgm:t>
        <a:bodyPr/>
        <a:lstStyle/>
        <a:p>
          <a:endParaRPr lang="zh-CN" altLang="en-US" sz="2000"/>
        </a:p>
      </dgm:t>
    </dgm:pt>
    <dgm:pt modelId="{3A3CA108-E842-47CF-8F06-1381A7625721}">
      <dgm:prSet phldrT="[文本]" custT="1"/>
      <dgm:spPr>
        <a:solidFill>
          <a:srgbClr val="256F7A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虚拟实验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3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8C421113-DC9A-4A09-9CA8-DFC4C42075F0}" type="parTrans" cxnId="{9F2CF474-08F9-456E-90E5-0E323E62A855}">
      <dgm:prSet/>
      <dgm:spPr>
        <a:ln>
          <a:solidFill>
            <a:srgbClr val="256F7A"/>
          </a:solidFill>
        </a:ln>
      </dgm:spPr>
      <dgm:t>
        <a:bodyPr/>
        <a:lstStyle/>
        <a:p>
          <a:endParaRPr lang="zh-CN" altLang="en-US" sz="2000"/>
        </a:p>
      </dgm:t>
    </dgm:pt>
    <dgm:pt modelId="{58146083-DF02-49AD-BACA-72D42A7F966C}" type="sibTrans" cxnId="{9F2CF474-08F9-456E-90E5-0E323E62A855}">
      <dgm:prSet/>
      <dgm:spPr/>
      <dgm:t>
        <a:bodyPr/>
        <a:lstStyle/>
        <a:p>
          <a:endParaRPr lang="zh-CN" altLang="en-US" sz="2000"/>
        </a:p>
      </dgm:t>
    </dgm:pt>
    <dgm:pt modelId="{4ACEA7A6-9B51-4159-83AD-E061B1DC1DD1}">
      <dgm:prSet phldrT="[文本]" custT="1"/>
      <dgm:spPr>
        <a:solidFill>
          <a:srgbClr val="256F7A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虚拟实验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…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DB202FE0-1A7C-4CBB-8DF1-5831D892E813}" type="parTrans" cxnId="{50F3BD41-C6DF-4DDF-8747-37750468D375}">
      <dgm:prSet/>
      <dgm:spPr>
        <a:ln>
          <a:solidFill>
            <a:srgbClr val="256F7A"/>
          </a:solidFill>
        </a:ln>
      </dgm:spPr>
      <dgm:t>
        <a:bodyPr/>
        <a:lstStyle/>
        <a:p>
          <a:endParaRPr lang="zh-CN" altLang="en-US" sz="2000"/>
        </a:p>
      </dgm:t>
    </dgm:pt>
    <dgm:pt modelId="{38B51C47-F146-41A8-A869-090185928DC0}" type="sibTrans" cxnId="{50F3BD41-C6DF-4DDF-8747-37750468D375}">
      <dgm:prSet/>
      <dgm:spPr/>
      <dgm:t>
        <a:bodyPr/>
        <a:lstStyle/>
        <a:p>
          <a:endParaRPr lang="zh-CN" altLang="en-US" sz="2000"/>
        </a:p>
      </dgm:t>
    </dgm:pt>
    <dgm:pt modelId="{CADAF7D6-EA45-4DB8-A0CB-EAC9E077401A}">
      <dgm:prSet phldrT="[文本]" custT="1"/>
      <dgm:spPr>
        <a:solidFill>
          <a:srgbClr val="5F5F5F"/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实验课程</a:t>
          </a:r>
          <a:r>
            <a:rPr lang="en-US" altLang="zh-CN" sz="2000" b="1" dirty="0" smtClean="0">
              <a:latin typeface="黑体" pitchFamily="49" charset="-122"/>
              <a:ea typeface="黑体" pitchFamily="49" charset="-122"/>
            </a:rPr>
            <a:t>1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23507A40-3458-435C-9A5F-83745806F8BC}" type="parTrans" cxnId="{CD89411F-09D1-4780-B3CB-F05710AEDABB}">
      <dgm:prSet/>
      <dgm:spPr/>
      <dgm:t>
        <a:bodyPr/>
        <a:lstStyle/>
        <a:p>
          <a:endParaRPr lang="zh-CN" altLang="en-US" sz="2000"/>
        </a:p>
      </dgm:t>
    </dgm:pt>
    <dgm:pt modelId="{2DAFD526-7F31-4B88-AB3F-68B946F10D18}" type="sibTrans" cxnId="{CD89411F-09D1-4780-B3CB-F05710AEDABB}">
      <dgm:prSet/>
      <dgm:spPr/>
      <dgm:t>
        <a:bodyPr/>
        <a:lstStyle/>
        <a:p>
          <a:endParaRPr lang="zh-CN" altLang="en-US" sz="2000"/>
        </a:p>
      </dgm:t>
    </dgm:pt>
    <dgm:pt modelId="{2544F5C9-F97D-4359-919A-FA11DC9476D1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难度系数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A385E352-F030-42D4-AA24-76A55BC9E8A5}" type="parTrans" cxnId="{EAF1F4C0-D25E-4907-B867-9105E53165E0}">
      <dgm:prSet/>
      <dgm:spPr/>
      <dgm:t>
        <a:bodyPr/>
        <a:lstStyle/>
        <a:p>
          <a:endParaRPr lang="zh-CN" altLang="en-US" sz="2000"/>
        </a:p>
      </dgm:t>
    </dgm:pt>
    <dgm:pt modelId="{8EDA1CCE-F909-45A7-A5E1-ED4129E10C5F}" type="sibTrans" cxnId="{EAF1F4C0-D25E-4907-B867-9105E53165E0}">
      <dgm:prSet/>
      <dgm:spPr/>
      <dgm:t>
        <a:bodyPr/>
        <a:lstStyle/>
        <a:p>
          <a:endParaRPr lang="zh-CN" altLang="en-US" sz="2000"/>
        </a:p>
      </dgm:t>
    </dgm:pt>
    <dgm:pt modelId="{1DF2FC77-CB92-4FD4-9A34-79040664DD98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实验类型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57A85A6C-0A60-45A5-AB2A-A3DB3C499615}" type="parTrans" cxnId="{E5B510CA-1322-46D4-AF4A-4A7C49F86028}">
      <dgm:prSet/>
      <dgm:spPr/>
      <dgm:t>
        <a:bodyPr/>
        <a:lstStyle/>
        <a:p>
          <a:endParaRPr lang="zh-CN" altLang="en-US" sz="2000"/>
        </a:p>
      </dgm:t>
    </dgm:pt>
    <dgm:pt modelId="{EDC4A8B0-2124-43B3-B750-B6040B30FE5C}" type="sibTrans" cxnId="{E5B510CA-1322-46D4-AF4A-4A7C49F86028}">
      <dgm:prSet/>
      <dgm:spPr/>
      <dgm:t>
        <a:bodyPr/>
        <a:lstStyle/>
        <a:p>
          <a:endParaRPr lang="zh-CN" altLang="en-US" sz="2000"/>
        </a:p>
      </dgm:t>
    </dgm:pt>
    <dgm:pt modelId="{8F7EF03B-CE72-4811-B6B1-51569A91B09D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简单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CA1FD5AD-1DBA-4DC7-8A9D-A3A4968AADED}" type="parTrans" cxnId="{AE52057E-3AA4-41E9-B7FB-0BCD6066B380}">
      <dgm:prSet/>
      <dgm:spPr/>
      <dgm:t>
        <a:bodyPr/>
        <a:lstStyle/>
        <a:p>
          <a:endParaRPr lang="zh-CN" altLang="en-US" sz="2000"/>
        </a:p>
      </dgm:t>
    </dgm:pt>
    <dgm:pt modelId="{4A23B2E6-DDFA-4415-A38A-444E30C9CE1B}" type="sibTrans" cxnId="{AE52057E-3AA4-41E9-B7FB-0BCD6066B380}">
      <dgm:prSet/>
      <dgm:spPr/>
      <dgm:t>
        <a:bodyPr/>
        <a:lstStyle/>
        <a:p>
          <a:endParaRPr lang="zh-CN" altLang="en-US" sz="2000"/>
        </a:p>
      </dgm:t>
    </dgm:pt>
    <dgm:pt modelId="{26EBAEF5-ED90-4B06-8DDE-A31DB76AA44A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中等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64365D16-E5F6-4AB1-A692-3B7A7F2F1BB1}" type="parTrans" cxnId="{04AD8A4C-E84E-4840-A7ED-13B43C9BBE4B}">
      <dgm:prSet/>
      <dgm:spPr/>
      <dgm:t>
        <a:bodyPr/>
        <a:lstStyle/>
        <a:p>
          <a:endParaRPr lang="zh-CN" altLang="en-US" sz="2000"/>
        </a:p>
      </dgm:t>
    </dgm:pt>
    <dgm:pt modelId="{F1BDB59B-5F93-4AC1-AB59-B13C71EA609F}" type="sibTrans" cxnId="{04AD8A4C-E84E-4840-A7ED-13B43C9BBE4B}">
      <dgm:prSet/>
      <dgm:spPr/>
      <dgm:t>
        <a:bodyPr/>
        <a:lstStyle/>
        <a:p>
          <a:endParaRPr lang="zh-CN" altLang="en-US" sz="2000"/>
        </a:p>
      </dgm:t>
    </dgm:pt>
    <dgm:pt modelId="{D92E1F94-E13F-4302-9F1E-B906256A1D61}">
      <dgm:prSet phldrT="[文本]" custT="1"/>
      <dgm:spPr/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较难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E9EE9785-44D0-42A0-8AEE-A44ABB9CB333}" type="parTrans" cxnId="{88FB1278-01AA-4A7A-B7E3-A157DAE4B8AB}">
      <dgm:prSet/>
      <dgm:spPr/>
      <dgm:t>
        <a:bodyPr/>
        <a:lstStyle/>
        <a:p>
          <a:endParaRPr lang="zh-CN" altLang="en-US" sz="2000"/>
        </a:p>
      </dgm:t>
    </dgm:pt>
    <dgm:pt modelId="{C58469FA-D613-4C67-B6B0-57622F729DE8}" type="sibTrans" cxnId="{88FB1278-01AA-4A7A-B7E3-A157DAE4B8AB}">
      <dgm:prSet/>
      <dgm:spPr/>
      <dgm:t>
        <a:bodyPr/>
        <a:lstStyle/>
        <a:p>
          <a:endParaRPr lang="zh-CN" altLang="en-US" sz="2000"/>
        </a:p>
      </dgm:t>
    </dgm:pt>
    <dgm:pt modelId="{0CB73DEA-2456-4E15-8828-3A7554994BA6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演示型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AFC0735D-DD9A-42A3-95B4-2447CE160B5E}" type="parTrans" cxnId="{FB0510DC-FBCE-43E7-B5A7-4ED7A71547EB}">
      <dgm:prSet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9EDDAE4B-8080-4BA1-B63E-D85EF46CB984}" type="sibTrans" cxnId="{FB0510DC-FBCE-43E7-B5A7-4ED7A71547EB}">
      <dgm:prSet/>
      <dgm:spPr/>
      <dgm:t>
        <a:bodyPr/>
        <a:lstStyle/>
        <a:p>
          <a:endParaRPr lang="zh-CN" altLang="en-US" sz="2000"/>
        </a:p>
      </dgm:t>
    </dgm:pt>
    <dgm:pt modelId="{AD89C665-6FF2-4786-82CF-B6D54CB0F893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验证型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21E50A27-AFF3-4460-8710-3FD17B70A792}" type="parTrans" cxnId="{96FA9E9C-D650-416A-9D89-83AA40572C1E}">
      <dgm:prSet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18324E48-8BA9-4456-9D5E-973429254851}" type="sibTrans" cxnId="{96FA9E9C-D650-416A-9D89-83AA40572C1E}">
      <dgm:prSet/>
      <dgm:spPr/>
      <dgm:t>
        <a:bodyPr/>
        <a:lstStyle/>
        <a:p>
          <a:endParaRPr lang="zh-CN" altLang="en-US" sz="2000"/>
        </a:p>
      </dgm:t>
    </dgm:pt>
    <dgm:pt modelId="{7C6DED1D-26BC-4B53-A142-AA55A0720878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altLang="en-US" sz="2000" b="1" dirty="0" smtClean="0">
              <a:latin typeface="黑体" pitchFamily="49" charset="-122"/>
              <a:ea typeface="黑体" pitchFamily="49" charset="-122"/>
            </a:rPr>
            <a:t>设计型</a:t>
          </a:r>
          <a:endParaRPr lang="zh-CN" altLang="en-US" sz="2000" b="1" dirty="0">
            <a:latin typeface="黑体" pitchFamily="49" charset="-122"/>
            <a:ea typeface="黑体" pitchFamily="49" charset="-122"/>
          </a:endParaRPr>
        </a:p>
      </dgm:t>
    </dgm:pt>
    <dgm:pt modelId="{3E7804D0-329F-40DB-ABB2-C73456843997}" type="parTrans" cxnId="{B2D62409-5AA4-4779-8F68-DBF8A88AB7A2}">
      <dgm:prSet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3D0C5A1D-3CF8-423B-B124-B803A9DB6E7C}" type="sibTrans" cxnId="{B2D62409-5AA4-4779-8F68-DBF8A88AB7A2}">
      <dgm:prSet/>
      <dgm:spPr/>
      <dgm:t>
        <a:bodyPr/>
        <a:lstStyle/>
        <a:p>
          <a:endParaRPr lang="zh-CN" altLang="en-US" sz="2000"/>
        </a:p>
      </dgm:t>
    </dgm:pt>
    <dgm:pt modelId="{5E933906-3BA3-429E-8CC2-D21C251F3B2B}" type="pres">
      <dgm:prSet presAssocID="{CA3D467C-CA8D-4BA0-AD60-0A23094941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3512A6D-4647-49C2-8B36-7F33A73DA8F3}" type="pres">
      <dgm:prSet presAssocID="{CADAF7D6-EA45-4DB8-A0CB-EAC9E077401A}" presName="hierRoot1" presStyleCnt="0">
        <dgm:presLayoutVars>
          <dgm:hierBranch val="init"/>
        </dgm:presLayoutVars>
      </dgm:prSet>
      <dgm:spPr/>
    </dgm:pt>
    <dgm:pt modelId="{82ACB57F-3814-4356-AA72-59F64B0DF5E3}" type="pres">
      <dgm:prSet presAssocID="{CADAF7D6-EA45-4DB8-A0CB-EAC9E077401A}" presName="rootComposite1" presStyleCnt="0"/>
      <dgm:spPr/>
    </dgm:pt>
    <dgm:pt modelId="{7732E3A4-6DAB-41AA-8343-C28893244888}" type="pres">
      <dgm:prSet presAssocID="{CADAF7D6-EA45-4DB8-A0CB-EAC9E077401A}" presName="rootText1" presStyleLbl="node0" presStyleIdx="0" presStyleCnt="2" custScaleX="191682" custScaleY="180347" custLinFactX="-56695" custLinFactNeighborX="-100000" custLinFactNeighborY="-279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49635-35FC-416C-97B2-69D1483503E2}" type="pres">
      <dgm:prSet presAssocID="{CADAF7D6-EA45-4DB8-A0CB-EAC9E077401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5ADE6-851C-4E45-BF07-192784C1BDAF}" type="pres">
      <dgm:prSet presAssocID="{CADAF7D6-EA45-4DB8-A0CB-EAC9E077401A}" presName="hierChild2" presStyleCnt="0"/>
      <dgm:spPr/>
    </dgm:pt>
    <dgm:pt modelId="{8EFD6A7A-BB3B-46F2-B256-7C621C858FC4}" type="pres">
      <dgm:prSet presAssocID="{CADAF7D6-EA45-4DB8-A0CB-EAC9E077401A}" presName="hierChild3" presStyleCnt="0"/>
      <dgm:spPr/>
    </dgm:pt>
    <dgm:pt modelId="{552CCEE7-7A86-4B1C-9FCE-C553E0A9F9A9}" type="pres">
      <dgm:prSet presAssocID="{818D9D55-4AE7-4261-88D2-24E3D9B9FA7C}" presName="hierRoot1" presStyleCnt="0">
        <dgm:presLayoutVars>
          <dgm:hierBranch val="init"/>
        </dgm:presLayoutVars>
      </dgm:prSet>
      <dgm:spPr/>
    </dgm:pt>
    <dgm:pt modelId="{42CE7CBA-DE53-44CC-8689-FFBA6538A77E}" type="pres">
      <dgm:prSet presAssocID="{818D9D55-4AE7-4261-88D2-24E3D9B9FA7C}" presName="rootComposite1" presStyleCnt="0"/>
      <dgm:spPr/>
    </dgm:pt>
    <dgm:pt modelId="{4C011A00-838B-4540-9D82-24F939BC4724}" type="pres">
      <dgm:prSet presAssocID="{818D9D55-4AE7-4261-88D2-24E3D9B9FA7C}" presName="rootText1" presStyleLbl="node0" presStyleIdx="1" presStyleCnt="2" custScaleX="191682" custScaleY="180347" custLinFactX="-57708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AF029D-410F-4044-9C97-F3955815790B}" type="pres">
      <dgm:prSet presAssocID="{818D9D55-4AE7-4261-88D2-24E3D9B9FA7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246FA5-801D-479B-892E-789BCC35A7ED}" type="pres">
      <dgm:prSet presAssocID="{818D9D55-4AE7-4261-88D2-24E3D9B9FA7C}" presName="hierChild2" presStyleCnt="0"/>
      <dgm:spPr/>
    </dgm:pt>
    <dgm:pt modelId="{B9A49CEE-4373-41ED-B013-FD7B32A6B643}" type="pres">
      <dgm:prSet presAssocID="{2D7FC1E7-9705-46F6-9610-232B327BC811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369A9AE3-63C2-467D-AC6C-96E11114BADA}" type="pres">
      <dgm:prSet presAssocID="{5C91D986-A26F-4F07-A2DA-7E5700790D72}" presName="hierRoot2" presStyleCnt="0">
        <dgm:presLayoutVars>
          <dgm:hierBranch val="init"/>
        </dgm:presLayoutVars>
      </dgm:prSet>
      <dgm:spPr/>
    </dgm:pt>
    <dgm:pt modelId="{FD9F67A4-7BDE-4BC0-AE2E-F1A3190D0812}" type="pres">
      <dgm:prSet presAssocID="{5C91D986-A26F-4F07-A2DA-7E5700790D72}" presName="rootComposite" presStyleCnt="0"/>
      <dgm:spPr/>
    </dgm:pt>
    <dgm:pt modelId="{1EDB8C5B-904E-4D7D-96FA-E9621F431356}" type="pres">
      <dgm:prSet presAssocID="{5C91D986-A26F-4F07-A2DA-7E5700790D72}" presName="rootText" presStyleLbl="node2" presStyleIdx="0" presStyleCnt="4" custScaleX="219065" custScaleY="180348" custLinFactX="-14436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8352B6-EE2E-48A9-B7DB-DC90E4973945}" type="pres">
      <dgm:prSet presAssocID="{5C91D986-A26F-4F07-A2DA-7E5700790D7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4CAE9E63-4A08-4925-90FD-A64233616DE6}" type="pres">
      <dgm:prSet presAssocID="{5C91D986-A26F-4F07-A2DA-7E5700790D72}" presName="hierChild4" presStyleCnt="0"/>
      <dgm:spPr/>
    </dgm:pt>
    <dgm:pt modelId="{2123F46E-C618-45D4-B97A-F7D37CAAF81F}" type="pres">
      <dgm:prSet presAssocID="{5C91D986-A26F-4F07-A2DA-7E5700790D72}" presName="hierChild5" presStyleCnt="0"/>
      <dgm:spPr/>
    </dgm:pt>
    <dgm:pt modelId="{7CD2FCBC-0189-42A4-95DE-3E28D60B39D3}" type="pres">
      <dgm:prSet presAssocID="{994A38DE-EB4D-4CB2-997F-161E36A72AA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56EA2015-CA0F-461A-AF5F-2A621DD82879}" type="pres">
      <dgm:prSet presAssocID="{4029E792-4834-4206-B304-CDE980ADB23D}" presName="hierRoot2" presStyleCnt="0">
        <dgm:presLayoutVars>
          <dgm:hierBranch val="init"/>
        </dgm:presLayoutVars>
      </dgm:prSet>
      <dgm:spPr/>
    </dgm:pt>
    <dgm:pt modelId="{C4DAE065-9BB0-4EDE-BA98-2A4BFA086542}" type="pres">
      <dgm:prSet presAssocID="{4029E792-4834-4206-B304-CDE980ADB23D}" presName="rootComposite" presStyleCnt="0"/>
      <dgm:spPr/>
    </dgm:pt>
    <dgm:pt modelId="{1E19CF56-5BD7-456E-BD87-6A98BF11783B}" type="pres">
      <dgm:prSet presAssocID="{4029E792-4834-4206-B304-CDE980ADB23D}" presName="rootText" presStyleLbl="node2" presStyleIdx="1" presStyleCnt="4" custScaleX="219065" custScaleY="180348" custLinFactX="-14700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526E43-AE54-440A-B5EA-FA0C4FB97567}" type="pres">
      <dgm:prSet presAssocID="{4029E792-4834-4206-B304-CDE980ADB23D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3740272-7E6D-410F-8AFA-2222E5B0F09E}" type="pres">
      <dgm:prSet presAssocID="{4029E792-4834-4206-B304-CDE980ADB23D}" presName="hierChild4" presStyleCnt="0"/>
      <dgm:spPr/>
    </dgm:pt>
    <dgm:pt modelId="{F50BDEA2-CB0A-4BCE-82C2-DEB3891BFF93}" type="pres">
      <dgm:prSet presAssocID="{66C0710A-AFCF-48E1-95EB-919665AC4CFD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A6A65CB8-01C5-46F6-9F71-B2D87EECD8B7}" type="pres">
      <dgm:prSet presAssocID="{D798EBC0-E8FD-4EA5-B123-928EAE14C3C4}" presName="hierRoot2" presStyleCnt="0">
        <dgm:presLayoutVars>
          <dgm:hierBranch val="init"/>
        </dgm:presLayoutVars>
      </dgm:prSet>
      <dgm:spPr/>
    </dgm:pt>
    <dgm:pt modelId="{F196937D-B911-4228-8E98-F6BDB0C9D1F7}" type="pres">
      <dgm:prSet presAssocID="{D798EBC0-E8FD-4EA5-B123-928EAE14C3C4}" presName="rootComposite" presStyleCnt="0"/>
      <dgm:spPr/>
    </dgm:pt>
    <dgm:pt modelId="{3D28AB79-46BA-4FC2-B751-644D5961748A}" type="pres">
      <dgm:prSet presAssocID="{D798EBC0-E8FD-4EA5-B123-928EAE14C3C4}" presName="rootText" presStyleLbl="node3" presStyleIdx="0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04FAFA-072C-4011-9B92-119C1F6AC287}" type="pres">
      <dgm:prSet presAssocID="{D798EBC0-E8FD-4EA5-B123-928EAE14C3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7EC6E0CC-C132-4E0D-9844-FD601F3E9C19}" type="pres">
      <dgm:prSet presAssocID="{D798EBC0-E8FD-4EA5-B123-928EAE14C3C4}" presName="hierChild4" presStyleCnt="0"/>
      <dgm:spPr/>
    </dgm:pt>
    <dgm:pt modelId="{93BFEAC9-DD3A-4C2D-87C1-F5A3E73573D9}" type="pres">
      <dgm:prSet presAssocID="{D798EBC0-E8FD-4EA5-B123-928EAE14C3C4}" presName="hierChild5" presStyleCnt="0"/>
      <dgm:spPr/>
    </dgm:pt>
    <dgm:pt modelId="{C478A5A7-7F7F-4BBE-ACE4-159D33CC0B6E}" type="pres">
      <dgm:prSet presAssocID="{A385E352-F030-42D4-AA24-76A55BC9E8A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CFA3EAEB-9CB5-4EBB-8C50-DB02E101E8E6}" type="pres">
      <dgm:prSet presAssocID="{2544F5C9-F97D-4359-919A-FA11DC9476D1}" presName="hierRoot2" presStyleCnt="0">
        <dgm:presLayoutVars>
          <dgm:hierBranch val="init"/>
        </dgm:presLayoutVars>
      </dgm:prSet>
      <dgm:spPr/>
    </dgm:pt>
    <dgm:pt modelId="{D22594CC-4CE5-46D7-9076-302D73BA10E3}" type="pres">
      <dgm:prSet presAssocID="{2544F5C9-F97D-4359-919A-FA11DC9476D1}" presName="rootComposite" presStyleCnt="0"/>
      <dgm:spPr/>
    </dgm:pt>
    <dgm:pt modelId="{FABEE454-76AE-4264-828E-4BE936924181}" type="pres">
      <dgm:prSet presAssocID="{2544F5C9-F97D-4359-919A-FA11DC9476D1}" presName="rootText" presStyleLbl="node3" presStyleIdx="1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111C58-53BF-4BC8-8A4A-B99E31AF35E3}" type="pres">
      <dgm:prSet presAssocID="{2544F5C9-F97D-4359-919A-FA11DC9476D1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AC03E284-F4A9-43B1-BDB8-F92B2BB9CC58}" type="pres">
      <dgm:prSet presAssocID="{2544F5C9-F97D-4359-919A-FA11DC9476D1}" presName="hierChild4" presStyleCnt="0"/>
      <dgm:spPr/>
    </dgm:pt>
    <dgm:pt modelId="{814CEE71-37A3-4E18-A48D-7B5A107A3194}" type="pres">
      <dgm:prSet presAssocID="{CA1FD5AD-1DBA-4DC7-8A9D-A3A4968AADED}" presName="Name64" presStyleLbl="parChTrans1D4" presStyleIdx="0" presStyleCnt="6"/>
      <dgm:spPr/>
      <dgm:t>
        <a:bodyPr/>
        <a:lstStyle/>
        <a:p>
          <a:endParaRPr lang="zh-CN" altLang="en-US"/>
        </a:p>
      </dgm:t>
    </dgm:pt>
    <dgm:pt modelId="{9CFF5848-C627-4071-B8CF-511365F5B18A}" type="pres">
      <dgm:prSet presAssocID="{8F7EF03B-CE72-4811-B6B1-51569A91B09D}" presName="hierRoot2" presStyleCnt="0">
        <dgm:presLayoutVars>
          <dgm:hierBranch val="init"/>
        </dgm:presLayoutVars>
      </dgm:prSet>
      <dgm:spPr/>
    </dgm:pt>
    <dgm:pt modelId="{EB8DD961-5445-4268-A356-7A7F9A2CB272}" type="pres">
      <dgm:prSet presAssocID="{8F7EF03B-CE72-4811-B6B1-51569A91B09D}" presName="rootComposite" presStyleCnt="0"/>
      <dgm:spPr/>
    </dgm:pt>
    <dgm:pt modelId="{8E8206B9-F410-4036-9CF9-EE121A9AD78F}" type="pres">
      <dgm:prSet presAssocID="{8F7EF03B-CE72-4811-B6B1-51569A91B09D}" presName="rootText" presStyleLbl="node4" presStyleIdx="0" presStyleCnt="6" custScaleX="192521" custScaleY="1665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5A8846-D9DC-44C3-91B6-6156D243E8EF}" type="pres">
      <dgm:prSet presAssocID="{8F7EF03B-CE72-4811-B6B1-51569A91B09D}" presName="rootConnector" presStyleLbl="node4" presStyleIdx="0" presStyleCnt="6"/>
      <dgm:spPr/>
      <dgm:t>
        <a:bodyPr/>
        <a:lstStyle/>
        <a:p>
          <a:endParaRPr lang="zh-CN" altLang="en-US"/>
        </a:p>
      </dgm:t>
    </dgm:pt>
    <dgm:pt modelId="{E2AD2513-C3B3-4B1E-A3B4-ABBCE2B8C4E9}" type="pres">
      <dgm:prSet presAssocID="{8F7EF03B-CE72-4811-B6B1-51569A91B09D}" presName="hierChild4" presStyleCnt="0"/>
      <dgm:spPr/>
    </dgm:pt>
    <dgm:pt modelId="{D34C9FF6-1DB9-41F6-9CEC-B1063BCAFE06}" type="pres">
      <dgm:prSet presAssocID="{8F7EF03B-CE72-4811-B6B1-51569A91B09D}" presName="hierChild5" presStyleCnt="0"/>
      <dgm:spPr/>
    </dgm:pt>
    <dgm:pt modelId="{3544D604-6E4A-4FE9-B937-4C0AA2A1D4BE}" type="pres">
      <dgm:prSet presAssocID="{64365D16-E5F6-4AB1-A692-3B7A7F2F1BB1}" presName="Name64" presStyleLbl="parChTrans1D4" presStyleIdx="1" presStyleCnt="6"/>
      <dgm:spPr/>
      <dgm:t>
        <a:bodyPr/>
        <a:lstStyle/>
        <a:p>
          <a:endParaRPr lang="zh-CN" altLang="en-US"/>
        </a:p>
      </dgm:t>
    </dgm:pt>
    <dgm:pt modelId="{2E8E382C-C1EF-4BE8-857B-D389B32466D6}" type="pres">
      <dgm:prSet presAssocID="{26EBAEF5-ED90-4B06-8DDE-A31DB76AA44A}" presName="hierRoot2" presStyleCnt="0">
        <dgm:presLayoutVars>
          <dgm:hierBranch val="init"/>
        </dgm:presLayoutVars>
      </dgm:prSet>
      <dgm:spPr/>
    </dgm:pt>
    <dgm:pt modelId="{406D78A2-4B2D-48AD-A213-EB05B5328954}" type="pres">
      <dgm:prSet presAssocID="{26EBAEF5-ED90-4B06-8DDE-A31DB76AA44A}" presName="rootComposite" presStyleCnt="0"/>
      <dgm:spPr/>
    </dgm:pt>
    <dgm:pt modelId="{BB873CC0-B1FE-497C-AD73-1035AB7B58E0}" type="pres">
      <dgm:prSet presAssocID="{26EBAEF5-ED90-4B06-8DDE-A31DB76AA44A}" presName="rootText" presStyleLbl="node4" presStyleIdx="1" presStyleCnt="6" custScaleX="190231" custScaleY="178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B7D664-87E1-4D79-A77E-B0CAE65967C8}" type="pres">
      <dgm:prSet presAssocID="{26EBAEF5-ED90-4B06-8DDE-A31DB76AA44A}" presName="rootConnector" presStyleLbl="node4" presStyleIdx="1" presStyleCnt="6"/>
      <dgm:spPr/>
      <dgm:t>
        <a:bodyPr/>
        <a:lstStyle/>
        <a:p>
          <a:endParaRPr lang="zh-CN" altLang="en-US"/>
        </a:p>
      </dgm:t>
    </dgm:pt>
    <dgm:pt modelId="{546D17BC-3127-4BC5-AB4E-323A2CCBBA90}" type="pres">
      <dgm:prSet presAssocID="{26EBAEF5-ED90-4B06-8DDE-A31DB76AA44A}" presName="hierChild4" presStyleCnt="0"/>
      <dgm:spPr/>
    </dgm:pt>
    <dgm:pt modelId="{70FAA2CF-7E7F-4CE8-B5FB-9FD19B4656B7}" type="pres">
      <dgm:prSet presAssocID="{26EBAEF5-ED90-4B06-8DDE-A31DB76AA44A}" presName="hierChild5" presStyleCnt="0"/>
      <dgm:spPr/>
    </dgm:pt>
    <dgm:pt modelId="{93B0DC36-D44B-4467-986F-302D22FDD0EE}" type="pres">
      <dgm:prSet presAssocID="{E9EE9785-44D0-42A0-8AEE-A44ABB9CB333}" presName="Name64" presStyleLbl="parChTrans1D4" presStyleIdx="2" presStyleCnt="6"/>
      <dgm:spPr/>
      <dgm:t>
        <a:bodyPr/>
        <a:lstStyle/>
        <a:p>
          <a:endParaRPr lang="zh-CN" altLang="en-US"/>
        </a:p>
      </dgm:t>
    </dgm:pt>
    <dgm:pt modelId="{0BA37CF1-DADC-449B-B4BD-01E2849DF0C9}" type="pres">
      <dgm:prSet presAssocID="{D92E1F94-E13F-4302-9F1E-B906256A1D61}" presName="hierRoot2" presStyleCnt="0">
        <dgm:presLayoutVars>
          <dgm:hierBranch val="init"/>
        </dgm:presLayoutVars>
      </dgm:prSet>
      <dgm:spPr/>
    </dgm:pt>
    <dgm:pt modelId="{EA37C207-9622-496C-B482-B33E14F961A2}" type="pres">
      <dgm:prSet presAssocID="{D92E1F94-E13F-4302-9F1E-B906256A1D61}" presName="rootComposite" presStyleCnt="0"/>
      <dgm:spPr/>
    </dgm:pt>
    <dgm:pt modelId="{979C321D-2763-479D-947E-10E5009E4525}" type="pres">
      <dgm:prSet presAssocID="{D92E1F94-E13F-4302-9F1E-B906256A1D61}" presName="rootText" presStyleLbl="node4" presStyleIdx="2" presStyleCnt="6" custScaleX="190231" custScaleY="178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97EFAC-3C3C-4EEC-A5E9-D55A82692CF9}" type="pres">
      <dgm:prSet presAssocID="{D92E1F94-E13F-4302-9F1E-B906256A1D61}" presName="rootConnector" presStyleLbl="node4" presStyleIdx="2" presStyleCnt="6"/>
      <dgm:spPr/>
      <dgm:t>
        <a:bodyPr/>
        <a:lstStyle/>
        <a:p>
          <a:endParaRPr lang="zh-CN" altLang="en-US"/>
        </a:p>
      </dgm:t>
    </dgm:pt>
    <dgm:pt modelId="{A47D068F-5CDC-42AB-915D-FBA7D4A57AA4}" type="pres">
      <dgm:prSet presAssocID="{D92E1F94-E13F-4302-9F1E-B906256A1D61}" presName="hierChild4" presStyleCnt="0"/>
      <dgm:spPr/>
    </dgm:pt>
    <dgm:pt modelId="{F987D243-941F-4AE0-9ED7-D485E063C262}" type="pres">
      <dgm:prSet presAssocID="{D92E1F94-E13F-4302-9F1E-B906256A1D61}" presName="hierChild5" presStyleCnt="0"/>
      <dgm:spPr/>
    </dgm:pt>
    <dgm:pt modelId="{F8E9885F-1D55-4648-8CCA-70B488AC3995}" type="pres">
      <dgm:prSet presAssocID="{2544F5C9-F97D-4359-919A-FA11DC9476D1}" presName="hierChild5" presStyleCnt="0"/>
      <dgm:spPr/>
    </dgm:pt>
    <dgm:pt modelId="{E3E642B9-E6AD-4FCE-BF61-48E722D6D8A0}" type="pres">
      <dgm:prSet presAssocID="{57A85A6C-0A60-45A5-AB2A-A3DB3C499615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6F0309FB-9CDE-4F12-9CB0-B7DDCDA0949C}" type="pres">
      <dgm:prSet presAssocID="{1DF2FC77-CB92-4FD4-9A34-79040664DD98}" presName="hierRoot2" presStyleCnt="0">
        <dgm:presLayoutVars>
          <dgm:hierBranch val="init"/>
        </dgm:presLayoutVars>
      </dgm:prSet>
      <dgm:spPr/>
    </dgm:pt>
    <dgm:pt modelId="{B5F8AA10-DD02-450E-A59B-14EBE1E87261}" type="pres">
      <dgm:prSet presAssocID="{1DF2FC77-CB92-4FD4-9A34-79040664DD98}" presName="rootComposite" presStyleCnt="0"/>
      <dgm:spPr/>
    </dgm:pt>
    <dgm:pt modelId="{9653E200-6F4F-404D-B1A5-DCDCAC4AEF8C}" type="pres">
      <dgm:prSet presAssocID="{1DF2FC77-CB92-4FD4-9A34-79040664DD98}" presName="rootText" presStyleLbl="node3" presStyleIdx="2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12A51D-ED12-49CC-9ABC-DC63B0E9250D}" type="pres">
      <dgm:prSet presAssocID="{1DF2FC77-CB92-4FD4-9A34-79040664DD98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8E105533-2F90-44F7-8FF8-4FF597DAE65A}" type="pres">
      <dgm:prSet presAssocID="{1DF2FC77-CB92-4FD4-9A34-79040664DD98}" presName="hierChild4" presStyleCnt="0"/>
      <dgm:spPr/>
    </dgm:pt>
    <dgm:pt modelId="{552869C5-B62D-4A8A-B2F1-8953AA33DE59}" type="pres">
      <dgm:prSet presAssocID="{AFC0735D-DD9A-42A3-95B4-2447CE160B5E}" presName="Name64" presStyleLbl="parChTrans1D4" presStyleIdx="3" presStyleCnt="6"/>
      <dgm:spPr/>
      <dgm:t>
        <a:bodyPr/>
        <a:lstStyle/>
        <a:p>
          <a:endParaRPr lang="zh-CN" altLang="en-US"/>
        </a:p>
      </dgm:t>
    </dgm:pt>
    <dgm:pt modelId="{2B90F2D6-EE00-43D5-B098-16CD57F37609}" type="pres">
      <dgm:prSet presAssocID="{0CB73DEA-2456-4E15-8828-3A7554994BA6}" presName="hierRoot2" presStyleCnt="0">
        <dgm:presLayoutVars>
          <dgm:hierBranch val="init"/>
        </dgm:presLayoutVars>
      </dgm:prSet>
      <dgm:spPr/>
    </dgm:pt>
    <dgm:pt modelId="{E5DE2C89-98EE-4C8F-8221-1B220F0B8C06}" type="pres">
      <dgm:prSet presAssocID="{0CB73DEA-2456-4E15-8828-3A7554994BA6}" presName="rootComposite" presStyleCnt="0"/>
      <dgm:spPr/>
    </dgm:pt>
    <dgm:pt modelId="{F100400E-0203-4BDF-B02F-4C8F5873C2C6}" type="pres">
      <dgm:prSet presAssocID="{0CB73DEA-2456-4E15-8828-3A7554994BA6}" presName="rootText" presStyleLbl="node4" presStyleIdx="3" presStyleCnt="6" custScaleX="190231" custScaleY="178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A13BD2-466F-40EB-8690-8C740C786AC3}" type="pres">
      <dgm:prSet presAssocID="{0CB73DEA-2456-4E15-8828-3A7554994BA6}" presName="rootConnector" presStyleLbl="node4" presStyleIdx="3" presStyleCnt="6"/>
      <dgm:spPr/>
      <dgm:t>
        <a:bodyPr/>
        <a:lstStyle/>
        <a:p>
          <a:endParaRPr lang="zh-CN" altLang="en-US"/>
        </a:p>
      </dgm:t>
    </dgm:pt>
    <dgm:pt modelId="{D5D54FA0-C2EB-4D57-8BE7-C3BBC252B39A}" type="pres">
      <dgm:prSet presAssocID="{0CB73DEA-2456-4E15-8828-3A7554994BA6}" presName="hierChild4" presStyleCnt="0"/>
      <dgm:spPr/>
    </dgm:pt>
    <dgm:pt modelId="{428FA31B-1684-4B35-B081-1C234F148F66}" type="pres">
      <dgm:prSet presAssocID="{0CB73DEA-2456-4E15-8828-3A7554994BA6}" presName="hierChild5" presStyleCnt="0"/>
      <dgm:spPr/>
    </dgm:pt>
    <dgm:pt modelId="{652B3110-0C76-4332-8C6F-FC6049233063}" type="pres">
      <dgm:prSet presAssocID="{21E50A27-AFF3-4460-8710-3FD17B70A792}" presName="Name64" presStyleLbl="parChTrans1D4" presStyleIdx="4" presStyleCnt="6"/>
      <dgm:spPr/>
      <dgm:t>
        <a:bodyPr/>
        <a:lstStyle/>
        <a:p>
          <a:endParaRPr lang="zh-CN" altLang="en-US"/>
        </a:p>
      </dgm:t>
    </dgm:pt>
    <dgm:pt modelId="{E903AC8E-F375-421B-B17B-9CD619FE457E}" type="pres">
      <dgm:prSet presAssocID="{AD89C665-6FF2-4786-82CF-B6D54CB0F893}" presName="hierRoot2" presStyleCnt="0">
        <dgm:presLayoutVars>
          <dgm:hierBranch val="init"/>
        </dgm:presLayoutVars>
      </dgm:prSet>
      <dgm:spPr/>
    </dgm:pt>
    <dgm:pt modelId="{68D93710-CB30-43DC-87DA-96DB265B9CF7}" type="pres">
      <dgm:prSet presAssocID="{AD89C665-6FF2-4786-82CF-B6D54CB0F893}" presName="rootComposite" presStyleCnt="0"/>
      <dgm:spPr/>
    </dgm:pt>
    <dgm:pt modelId="{15A32A6B-50E2-4901-A87A-65A5A64D280A}" type="pres">
      <dgm:prSet presAssocID="{AD89C665-6FF2-4786-82CF-B6D54CB0F893}" presName="rootText" presStyleLbl="node4" presStyleIdx="4" presStyleCnt="6" custScaleX="190231" custScaleY="178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4C96B7-F9D1-4B86-8F11-EC94B6FDEA28}" type="pres">
      <dgm:prSet presAssocID="{AD89C665-6FF2-4786-82CF-B6D54CB0F893}" presName="rootConnector" presStyleLbl="node4" presStyleIdx="4" presStyleCnt="6"/>
      <dgm:spPr/>
      <dgm:t>
        <a:bodyPr/>
        <a:lstStyle/>
        <a:p>
          <a:endParaRPr lang="zh-CN" altLang="en-US"/>
        </a:p>
      </dgm:t>
    </dgm:pt>
    <dgm:pt modelId="{9183D61A-CB76-459C-B97A-E235F0988DE3}" type="pres">
      <dgm:prSet presAssocID="{AD89C665-6FF2-4786-82CF-B6D54CB0F893}" presName="hierChild4" presStyleCnt="0"/>
      <dgm:spPr/>
    </dgm:pt>
    <dgm:pt modelId="{7451E1D3-D249-44E2-8A3A-812ADEC13C0B}" type="pres">
      <dgm:prSet presAssocID="{AD89C665-6FF2-4786-82CF-B6D54CB0F893}" presName="hierChild5" presStyleCnt="0"/>
      <dgm:spPr/>
    </dgm:pt>
    <dgm:pt modelId="{647E0742-5B9F-4EBD-8AF8-B7E03590EF3A}" type="pres">
      <dgm:prSet presAssocID="{3E7804D0-329F-40DB-ABB2-C73456843997}" presName="Name64" presStyleLbl="parChTrans1D4" presStyleIdx="5" presStyleCnt="6"/>
      <dgm:spPr/>
      <dgm:t>
        <a:bodyPr/>
        <a:lstStyle/>
        <a:p>
          <a:endParaRPr lang="zh-CN" altLang="en-US"/>
        </a:p>
      </dgm:t>
    </dgm:pt>
    <dgm:pt modelId="{D780A02D-3554-4507-A523-DCA6E796528B}" type="pres">
      <dgm:prSet presAssocID="{7C6DED1D-26BC-4B53-A142-AA55A0720878}" presName="hierRoot2" presStyleCnt="0">
        <dgm:presLayoutVars>
          <dgm:hierBranch val="init"/>
        </dgm:presLayoutVars>
      </dgm:prSet>
      <dgm:spPr/>
    </dgm:pt>
    <dgm:pt modelId="{627F82AB-6DAF-46F1-B5AF-9799EA9651F0}" type="pres">
      <dgm:prSet presAssocID="{7C6DED1D-26BC-4B53-A142-AA55A0720878}" presName="rootComposite" presStyleCnt="0"/>
      <dgm:spPr/>
    </dgm:pt>
    <dgm:pt modelId="{95ADAB1A-E5EF-436C-A3FC-1E217740F641}" type="pres">
      <dgm:prSet presAssocID="{7C6DED1D-26BC-4B53-A142-AA55A0720878}" presName="rootText" presStyleLbl="node4" presStyleIdx="5" presStyleCnt="6" custScaleX="190231" custScaleY="178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3652F5-6940-493E-A8DA-DE4516AC310C}" type="pres">
      <dgm:prSet presAssocID="{7C6DED1D-26BC-4B53-A142-AA55A0720878}" presName="rootConnector" presStyleLbl="node4" presStyleIdx="5" presStyleCnt="6"/>
      <dgm:spPr/>
      <dgm:t>
        <a:bodyPr/>
        <a:lstStyle/>
        <a:p>
          <a:endParaRPr lang="zh-CN" altLang="en-US"/>
        </a:p>
      </dgm:t>
    </dgm:pt>
    <dgm:pt modelId="{374517D8-68DE-4757-B73E-7A01B53B46F6}" type="pres">
      <dgm:prSet presAssocID="{7C6DED1D-26BC-4B53-A142-AA55A0720878}" presName="hierChild4" presStyleCnt="0"/>
      <dgm:spPr/>
    </dgm:pt>
    <dgm:pt modelId="{A3FC44FE-1C01-405A-B193-E8D41DE84716}" type="pres">
      <dgm:prSet presAssocID="{7C6DED1D-26BC-4B53-A142-AA55A0720878}" presName="hierChild5" presStyleCnt="0"/>
      <dgm:spPr/>
    </dgm:pt>
    <dgm:pt modelId="{9880E6CA-0D96-4178-94C4-EAB90C2C4E42}" type="pres">
      <dgm:prSet presAssocID="{1DF2FC77-CB92-4FD4-9A34-79040664DD98}" presName="hierChild5" presStyleCnt="0"/>
      <dgm:spPr/>
    </dgm:pt>
    <dgm:pt modelId="{708D501A-F650-4876-8422-536AA7091AF3}" type="pres">
      <dgm:prSet presAssocID="{537AAE36-51DF-4C6F-BBF9-BAD07DC5FBFD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A21819ED-4681-464D-9D51-AA2A7A895D4F}" type="pres">
      <dgm:prSet presAssocID="{C3A53765-58B0-4661-B90E-E5AB56BAE1C1}" presName="hierRoot2" presStyleCnt="0">
        <dgm:presLayoutVars>
          <dgm:hierBranch val="init"/>
        </dgm:presLayoutVars>
      </dgm:prSet>
      <dgm:spPr/>
    </dgm:pt>
    <dgm:pt modelId="{C46876D9-4E43-4833-8ED0-755BC447604D}" type="pres">
      <dgm:prSet presAssocID="{C3A53765-58B0-4661-B90E-E5AB56BAE1C1}" presName="rootComposite" presStyleCnt="0"/>
      <dgm:spPr/>
    </dgm:pt>
    <dgm:pt modelId="{0E85A279-1223-4AE8-8E05-1B7C430E80A0}" type="pres">
      <dgm:prSet presAssocID="{C3A53765-58B0-4661-B90E-E5AB56BAE1C1}" presName="rootText" presStyleLbl="node3" presStyleIdx="3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AF9A8C-5E10-4CD3-905F-79083D4F2781}" type="pres">
      <dgm:prSet presAssocID="{C3A53765-58B0-4661-B90E-E5AB56BAE1C1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9FEC2616-0DC2-4E91-879C-21C8391E934A}" type="pres">
      <dgm:prSet presAssocID="{C3A53765-58B0-4661-B90E-E5AB56BAE1C1}" presName="hierChild4" presStyleCnt="0"/>
      <dgm:spPr/>
    </dgm:pt>
    <dgm:pt modelId="{E8EE6D6E-A64B-4116-8CBE-55B9727CBFFA}" type="pres">
      <dgm:prSet presAssocID="{C3A53765-58B0-4661-B90E-E5AB56BAE1C1}" presName="hierChild5" presStyleCnt="0"/>
      <dgm:spPr/>
    </dgm:pt>
    <dgm:pt modelId="{55F38D94-454A-49D2-A45E-9F9B2B6728BB}" type="pres">
      <dgm:prSet presAssocID="{E7747DE6-7E3B-43D8-AE1F-0DC5AD55D79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1485C904-9468-41FE-A6D0-714EA6B2D2EE}" type="pres">
      <dgm:prSet presAssocID="{889F5D21-E981-4DFF-BB17-ED307510BAF2}" presName="hierRoot2" presStyleCnt="0">
        <dgm:presLayoutVars>
          <dgm:hierBranch val="init"/>
        </dgm:presLayoutVars>
      </dgm:prSet>
      <dgm:spPr/>
    </dgm:pt>
    <dgm:pt modelId="{F2332B88-4FFB-4005-BD04-A221F5297167}" type="pres">
      <dgm:prSet presAssocID="{889F5D21-E981-4DFF-BB17-ED307510BAF2}" presName="rootComposite" presStyleCnt="0"/>
      <dgm:spPr/>
    </dgm:pt>
    <dgm:pt modelId="{07E2102E-7706-42F4-BD73-2613FA26E811}" type="pres">
      <dgm:prSet presAssocID="{889F5D21-E981-4DFF-BB17-ED307510BAF2}" presName="rootText" presStyleLbl="node3" presStyleIdx="4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99A482-19F5-482A-B92B-CF4584C76360}" type="pres">
      <dgm:prSet presAssocID="{889F5D21-E981-4DFF-BB17-ED307510BAF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A7A7B8C1-903B-4A34-AE7C-D173664918B7}" type="pres">
      <dgm:prSet presAssocID="{889F5D21-E981-4DFF-BB17-ED307510BAF2}" presName="hierChild4" presStyleCnt="0"/>
      <dgm:spPr/>
    </dgm:pt>
    <dgm:pt modelId="{76FCECD5-3725-47FF-9904-074278B004E1}" type="pres">
      <dgm:prSet presAssocID="{889F5D21-E981-4DFF-BB17-ED307510BAF2}" presName="hierChild5" presStyleCnt="0"/>
      <dgm:spPr/>
    </dgm:pt>
    <dgm:pt modelId="{9FB6724E-5661-4DAD-8DF3-EA4BAE0DA59F}" type="pres">
      <dgm:prSet presAssocID="{69ACFAC5-E984-4477-ACF5-14DD1214647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9A834E37-940C-4404-9187-03F73846BF6D}" type="pres">
      <dgm:prSet presAssocID="{76D72F1B-308E-4C69-8E47-3CF68A65743F}" presName="hierRoot2" presStyleCnt="0">
        <dgm:presLayoutVars>
          <dgm:hierBranch val="init"/>
        </dgm:presLayoutVars>
      </dgm:prSet>
      <dgm:spPr/>
    </dgm:pt>
    <dgm:pt modelId="{7D161E54-598C-4A9C-B95D-304EB01C9061}" type="pres">
      <dgm:prSet presAssocID="{76D72F1B-308E-4C69-8E47-3CF68A65743F}" presName="rootComposite" presStyleCnt="0"/>
      <dgm:spPr/>
    </dgm:pt>
    <dgm:pt modelId="{F8FA2C0D-F52B-4594-AB3E-062C8FBCB0EB}" type="pres">
      <dgm:prSet presAssocID="{76D72F1B-308E-4C69-8E47-3CF68A65743F}" presName="rootText" presStyleLbl="node3" presStyleIdx="5" presStyleCnt="7" custScaleX="191682" custScaleY="180347" custLinFactNeighborX="-39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46880D-544F-4A6F-9FC7-48B7AB4D4A20}" type="pres">
      <dgm:prSet presAssocID="{76D72F1B-308E-4C69-8E47-3CF68A65743F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EE4EBD0-A8FF-405B-A0CA-3E12992C9BB7}" type="pres">
      <dgm:prSet presAssocID="{76D72F1B-308E-4C69-8E47-3CF68A65743F}" presName="hierChild4" presStyleCnt="0"/>
      <dgm:spPr/>
    </dgm:pt>
    <dgm:pt modelId="{1965E146-CA7A-453A-834C-AF2A476D8B9B}" type="pres">
      <dgm:prSet presAssocID="{76D72F1B-308E-4C69-8E47-3CF68A65743F}" presName="hierChild5" presStyleCnt="0"/>
      <dgm:spPr/>
    </dgm:pt>
    <dgm:pt modelId="{EA294838-82BE-4FEC-9C9F-6F0AC23D5615}" type="pres">
      <dgm:prSet presAssocID="{E1D8CE30-DD24-42B3-94BC-B71A90FE481B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FF1DC2CC-DDCA-44D8-856A-EBEFB8B7D703}" type="pres">
      <dgm:prSet presAssocID="{3C03440B-C5B2-49B8-8B20-B14EB26FCCF6}" presName="hierRoot2" presStyleCnt="0">
        <dgm:presLayoutVars>
          <dgm:hierBranch val="init"/>
        </dgm:presLayoutVars>
      </dgm:prSet>
      <dgm:spPr/>
    </dgm:pt>
    <dgm:pt modelId="{77E0E670-FFA5-41A5-859B-DF9559CE2B80}" type="pres">
      <dgm:prSet presAssocID="{3C03440B-C5B2-49B8-8B20-B14EB26FCCF6}" presName="rootComposite" presStyleCnt="0"/>
      <dgm:spPr/>
    </dgm:pt>
    <dgm:pt modelId="{4A8CC29F-38BC-41DB-8D3C-8A9B048FAE50}" type="pres">
      <dgm:prSet presAssocID="{3C03440B-C5B2-49B8-8B20-B14EB26FCCF6}" presName="rootText" presStyleLbl="node3" presStyleIdx="6" presStyleCnt="7" custScaleX="191682" custScaleY="180347" custLinFactNeighborX="-41264" custLinFactNeighborY="460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9689B3-3CE4-4959-A5FE-B4C7A81A8D56}" type="pres">
      <dgm:prSet presAssocID="{3C03440B-C5B2-49B8-8B20-B14EB26FCCF6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C60802E-D28A-45CB-B7C0-44E23E8D9B19}" type="pres">
      <dgm:prSet presAssocID="{3C03440B-C5B2-49B8-8B20-B14EB26FCCF6}" presName="hierChild4" presStyleCnt="0"/>
      <dgm:spPr/>
    </dgm:pt>
    <dgm:pt modelId="{037B5ABF-7313-43F4-BA42-8CA418E60083}" type="pres">
      <dgm:prSet presAssocID="{3C03440B-C5B2-49B8-8B20-B14EB26FCCF6}" presName="hierChild5" presStyleCnt="0"/>
      <dgm:spPr/>
    </dgm:pt>
    <dgm:pt modelId="{44D1FC71-8A25-4678-B2C7-810EAD9A9FA1}" type="pres">
      <dgm:prSet presAssocID="{4029E792-4834-4206-B304-CDE980ADB23D}" presName="hierChild5" presStyleCnt="0"/>
      <dgm:spPr/>
    </dgm:pt>
    <dgm:pt modelId="{B3470EC7-C33E-4F72-8F8A-1BD6AA9035A7}" type="pres">
      <dgm:prSet presAssocID="{8C421113-DC9A-4A09-9CA8-DFC4C42075F0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E410E51D-0E09-4A3D-9AE2-AB1F6E6B0378}" type="pres">
      <dgm:prSet presAssocID="{3A3CA108-E842-47CF-8F06-1381A7625721}" presName="hierRoot2" presStyleCnt="0">
        <dgm:presLayoutVars>
          <dgm:hierBranch val="init"/>
        </dgm:presLayoutVars>
      </dgm:prSet>
      <dgm:spPr/>
    </dgm:pt>
    <dgm:pt modelId="{912A78D6-4BD4-48B0-B2F1-30D69F01A043}" type="pres">
      <dgm:prSet presAssocID="{3A3CA108-E842-47CF-8F06-1381A7625721}" presName="rootComposite" presStyleCnt="0"/>
      <dgm:spPr/>
    </dgm:pt>
    <dgm:pt modelId="{F2826185-C987-4558-98D8-639AA267D830}" type="pres">
      <dgm:prSet presAssocID="{3A3CA108-E842-47CF-8F06-1381A7625721}" presName="rootText" presStyleLbl="node2" presStyleIdx="2" presStyleCnt="4" custScaleX="219065" custScaleY="180348" custLinFactX="-14173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B09E79-4CC5-4F00-9742-8685C889B52F}" type="pres">
      <dgm:prSet presAssocID="{3A3CA108-E842-47CF-8F06-1381A7625721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179FBEF1-BE83-4A05-8CAE-90BB2DA413BD}" type="pres">
      <dgm:prSet presAssocID="{3A3CA108-E842-47CF-8F06-1381A7625721}" presName="hierChild4" presStyleCnt="0"/>
      <dgm:spPr/>
    </dgm:pt>
    <dgm:pt modelId="{F298C555-E202-4BFF-9225-DBB8A0E18BDC}" type="pres">
      <dgm:prSet presAssocID="{3A3CA108-E842-47CF-8F06-1381A7625721}" presName="hierChild5" presStyleCnt="0"/>
      <dgm:spPr/>
    </dgm:pt>
    <dgm:pt modelId="{9767D428-C738-45E6-96F9-20F9286319EC}" type="pres">
      <dgm:prSet presAssocID="{DB202FE0-1A7C-4CBB-8DF1-5831D892E813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05FFF1E5-EDB8-4983-ABBE-B38EC44A6DDD}" type="pres">
      <dgm:prSet presAssocID="{4ACEA7A6-9B51-4159-83AD-E061B1DC1DD1}" presName="hierRoot2" presStyleCnt="0">
        <dgm:presLayoutVars>
          <dgm:hierBranch val="init"/>
        </dgm:presLayoutVars>
      </dgm:prSet>
      <dgm:spPr/>
    </dgm:pt>
    <dgm:pt modelId="{76FAC9F2-6223-463E-A4DE-0A7638759875}" type="pres">
      <dgm:prSet presAssocID="{4ACEA7A6-9B51-4159-83AD-E061B1DC1DD1}" presName="rootComposite" presStyleCnt="0"/>
      <dgm:spPr/>
    </dgm:pt>
    <dgm:pt modelId="{942967F1-D540-41C0-AAA8-09C3697A1181}" type="pres">
      <dgm:prSet presAssocID="{4ACEA7A6-9B51-4159-83AD-E061B1DC1DD1}" presName="rootText" presStyleLbl="node2" presStyleIdx="3" presStyleCnt="4" custScaleX="219065" custScaleY="180348" custLinFactX="-13749" custLinFactNeighborX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B4AF47-9D87-401D-9F59-7AA283DCCF9F}" type="pres">
      <dgm:prSet presAssocID="{4ACEA7A6-9B51-4159-83AD-E061B1DC1DD1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95EB2AA-36B0-4034-A18B-8966B3545E74}" type="pres">
      <dgm:prSet presAssocID="{4ACEA7A6-9B51-4159-83AD-E061B1DC1DD1}" presName="hierChild4" presStyleCnt="0"/>
      <dgm:spPr/>
    </dgm:pt>
    <dgm:pt modelId="{F126B6EE-90CB-48F7-B20B-F1FAAE8BFE27}" type="pres">
      <dgm:prSet presAssocID="{4ACEA7A6-9B51-4159-83AD-E061B1DC1DD1}" presName="hierChild5" presStyleCnt="0"/>
      <dgm:spPr/>
    </dgm:pt>
    <dgm:pt modelId="{7E607D33-D9B9-458B-B60E-22D827B43BBE}" type="pres">
      <dgm:prSet presAssocID="{818D9D55-4AE7-4261-88D2-24E3D9B9FA7C}" presName="hierChild3" presStyleCnt="0"/>
      <dgm:spPr/>
    </dgm:pt>
  </dgm:ptLst>
  <dgm:cxnLst>
    <dgm:cxn modelId="{7C7AEFDC-199D-46BB-A8B1-0A9167427733}" type="presOf" srcId="{E1D8CE30-DD24-42B3-94BC-B71A90FE481B}" destId="{EA294838-82BE-4FEC-9C9F-6F0AC23D5615}" srcOrd="0" destOrd="0" presId="urn:microsoft.com/office/officeart/2009/3/layout/HorizontalOrganizationChart"/>
    <dgm:cxn modelId="{79E5AB3C-05D7-41EE-9DED-1196EC1BB084}" type="presOf" srcId="{AD89C665-6FF2-4786-82CF-B6D54CB0F893}" destId="{3A4C96B7-F9D1-4B86-8F11-EC94B6FDEA28}" srcOrd="1" destOrd="0" presId="urn:microsoft.com/office/officeart/2009/3/layout/HorizontalOrganizationChart"/>
    <dgm:cxn modelId="{984C050C-4B69-4DD4-ACF9-E7CA9A6828D5}" type="presOf" srcId="{7C6DED1D-26BC-4B53-A142-AA55A0720878}" destId="{95ADAB1A-E5EF-436C-A3FC-1E217740F641}" srcOrd="0" destOrd="0" presId="urn:microsoft.com/office/officeart/2009/3/layout/HorizontalOrganizationChart"/>
    <dgm:cxn modelId="{75C2EB18-D00D-4DAC-B7C1-BE85EF99C8AF}" type="presOf" srcId="{57A85A6C-0A60-45A5-AB2A-A3DB3C499615}" destId="{E3E642B9-E6AD-4FCE-BF61-48E722D6D8A0}" srcOrd="0" destOrd="0" presId="urn:microsoft.com/office/officeart/2009/3/layout/HorizontalOrganizationChart"/>
    <dgm:cxn modelId="{9B75AFA3-9169-43A2-ACA2-E049F77FF990}" type="presOf" srcId="{5C91D986-A26F-4F07-A2DA-7E5700790D72}" destId="{EC8352B6-EE2E-48A9-B7DB-DC90E4973945}" srcOrd="1" destOrd="0" presId="urn:microsoft.com/office/officeart/2009/3/layout/HorizontalOrganizationChart"/>
    <dgm:cxn modelId="{330C6E09-5215-440A-BAF2-8F2F0C3214AF}" type="presOf" srcId="{7C6DED1D-26BC-4B53-A142-AA55A0720878}" destId="{E83652F5-6940-493E-A8DA-DE4516AC310C}" srcOrd="1" destOrd="0" presId="urn:microsoft.com/office/officeart/2009/3/layout/HorizontalOrganizationChart"/>
    <dgm:cxn modelId="{E5B510CA-1322-46D4-AF4A-4A7C49F86028}" srcId="{4029E792-4834-4206-B304-CDE980ADB23D}" destId="{1DF2FC77-CB92-4FD4-9A34-79040664DD98}" srcOrd="2" destOrd="0" parTransId="{57A85A6C-0A60-45A5-AB2A-A3DB3C499615}" sibTransId="{EDC4A8B0-2124-43B3-B750-B6040B30FE5C}"/>
    <dgm:cxn modelId="{42CE2176-1672-45E2-B46E-8CED637124DA}" srcId="{4029E792-4834-4206-B304-CDE980ADB23D}" destId="{3C03440B-C5B2-49B8-8B20-B14EB26FCCF6}" srcOrd="6" destOrd="0" parTransId="{E1D8CE30-DD24-42B3-94BC-B71A90FE481B}" sibTransId="{6B3520A3-804D-4151-A5C5-D92041C63050}"/>
    <dgm:cxn modelId="{6FD57F14-5BD9-4A66-99D9-623F6E7A3E62}" type="presOf" srcId="{0CB73DEA-2456-4E15-8828-3A7554994BA6}" destId="{F100400E-0203-4BDF-B02F-4C8F5873C2C6}" srcOrd="0" destOrd="0" presId="urn:microsoft.com/office/officeart/2009/3/layout/HorizontalOrganizationChart"/>
    <dgm:cxn modelId="{3C29E080-F9DD-4FDB-BBD4-FE2E6F6A4DB3}" type="presOf" srcId="{D798EBC0-E8FD-4EA5-B123-928EAE14C3C4}" destId="{3D28AB79-46BA-4FC2-B751-644D5961748A}" srcOrd="0" destOrd="0" presId="urn:microsoft.com/office/officeart/2009/3/layout/HorizontalOrganizationChart"/>
    <dgm:cxn modelId="{FEA4C252-553D-4F98-91FA-649BA01D9E2F}" type="presOf" srcId="{66C0710A-AFCF-48E1-95EB-919665AC4CFD}" destId="{F50BDEA2-CB0A-4BCE-82C2-DEB3891BFF93}" srcOrd="0" destOrd="0" presId="urn:microsoft.com/office/officeart/2009/3/layout/HorizontalOrganizationChart"/>
    <dgm:cxn modelId="{4EC05B1F-07F5-475A-8C6B-FC624DAEB060}" type="presOf" srcId="{3A3CA108-E842-47CF-8F06-1381A7625721}" destId="{F2826185-C987-4558-98D8-639AA267D830}" srcOrd="0" destOrd="0" presId="urn:microsoft.com/office/officeart/2009/3/layout/HorizontalOrganizationChart"/>
    <dgm:cxn modelId="{79B5CDBF-BC00-4B94-AEDE-227FF6D8EA17}" type="presOf" srcId="{4ACEA7A6-9B51-4159-83AD-E061B1DC1DD1}" destId="{7BB4AF47-9D87-401D-9F59-7AA283DCCF9F}" srcOrd="1" destOrd="0" presId="urn:microsoft.com/office/officeart/2009/3/layout/HorizontalOrganizationChart"/>
    <dgm:cxn modelId="{4D0071D4-0341-4633-ACD3-D4B2F78F80FB}" srcId="{4029E792-4834-4206-B304-CDE980ADB23D}" destId="{D798EBC0-E8FD-4EA5-B123-928EAE14C3C4}" srcOrd="0" destOrd="0" parTransId="{66C0710A-AFCF-48E1-95EB-919665AC4CFD}" sibTransId="{850BC2CB-4707-4A32-9DF3-63FA9AC8310C}"/>
    <dgm:cxn modelId="{0C2F8B10-5C07-4FE8-BD74-868D6388A22C}" type="presOf" srcId="{994A38DE-EB4D-4CB2-997F-161E36A72AAF}" destId="{7CD2FCBC-0189-42A4-95DE-3E28D60B39D3}" srcOrd="0" destOrd="0" presId="urn:microsoft.com/office/officeart/2009/3/layout/HorizontalOrganizationChart"/>
    <dgm:cxn modelId="{816F4B6A-3AF0-4DC4-B0B7-A0C646347522}" srcId="{CA3D467C-CA8D-4BA0-AD60-0A23094941AA}" destId="{818D9D55-4AE7-4261-88D2-24E3D9B9FA7C}" srcOrd="1" destOrd="0" parTransId="{473CC249-5A4F-44A9-BF90-9007844AC022}" sibTransId="{395AEBDB-D54F-49B6-8097-45C8FA7A8523}"/>
    <dgm:cxn modelId="{BE03ACEF-8E4E-4203-9F79-C4E54082E27B}" type="presOf" srcId="{AD89C665-6FF2-4786-82CF-B6D54CB0F893}" destId="{15A32A6B-50E2-4901-A87A-65A5A64D280A}" srcOrd="0" destOrd="0" presId="urn:microsoft.com/office/officeart/2009/3/layout/HorizontalOrganizationChart"/>
    <dgm:cxn modelId="{FB0510DC-FBCE-43E7-B5A7-4ED7A71547EB}" srcId="{1DF2FC77-CB92-4FD4-9A34-79040664DD98}" destId="{0CB73DEA-2456-4E15-8828-3A7554994BA6}" srcOrd="0" destOrd="0" parTransId="{AFC0735D-DD9A-42A3-95B4-2447CE160B5E}" sibTransId="{9EDDAE4B-8080-4BA1-B63E-D85EF46CB984}"/>
    <dgm:cxn modelId="{3AA4DD8F-4AFE-4B16-B606-553938DAE25F}" type="presOf" srcId="{21E50A27-AFF3-4460-8710-3FD17B70A792}" destId="{652B3110-0C76-4332-8C6F-FC6049233063}" srcOrd="0" destOrd="0" presId="urn:microsoft.com/office/officeart/2009/3/layout/HorizontalOrganizationChart"/>
    <dgm:cxn modelId="{CEFEFB6B-648E-4FEA-9955-A9E6300D8168}" type="presOf" srcId="{A385E352-F030-42D4-AA24-76A55BC9E8A5}" destId="{C478A5A7-7F7F-4BBE-ACE4-159D33CC0B6E}" srcOrd="0" destOrd="0" presId="urn:microsoft.com/office/officeart/2009/3/layout/HorizontalOrganizationChart"/>
    <dgm:cxn modelId="{E7E3EE81-FCD0-4393-B740-B049CE2DC3BA}" srcId="{818D9D55-4AE7-4261-88D2-24E3D9B9FA7C}" destId="{5C91D986-A26F-4F07-A2DA-7E5700790D72}" srcOrd="0" destOrd="0" parTransId="{2D7FC1E7-9705-46F6-9610-232B327BC811}" sibTransId="{8DD6D08E-68C8-4913-B5CD-3C8E463B028B}"/>
    <dgm:cxn modelId="{AE52057E-3AA4-41E9-B7FB-0BCD6066B380}" srcId="{2544F5C9-F97D-4359-919A-FA11DC9476D1}" destId="{8F7EF03B-CE72-4811-B6B1-51569A91B09D}" srcOrd="0" destOrd="0" parTransId="{CA1FD5AD-1DBA-4DC7-8A9D-A3A4968AADED}" sibTransId="{4A23B2E6-DDFA-4415-A38A-444E30C9CE1B}"/>
    <dgm:cxn modelId="{11DAB748-677C-4CE1-A8AA-E0704FA29663}" type="presOf" srcId="{CADAF7D6-EA45-4DB8-A0CB-EAC9E077401A}" destId="{FD349635-35FC-416C-97B2-69D1483503E2}" srcOrd="1" destOrd="0" presId="urn:microsoft.com/office/officeart/2009/3/layout/HorizontalOrganizationChart"/>
    <dgm:cxn modelId="{06E11A32-A432-4D5D-96E9-AEEB7BA512FF}" type="presOf" srcId="{64365D16-E5F6-4AB1-A692-3B7A7F2F1BB1}" destId="{3544D604-6E4A-4FE9-B937-4C0AA2A1D4BE}" srcOrd="0" destOrd="0" presId="urn:microsoft.com/office/officeart/2009/3/layout/HorizontalOrganizationChart"/>
    <dgm:cxn modelId="{6A20F3D5-8D11-4DC4-8389-43CF2FF12114}" type="presOf" srcId="{3C03440B-C5B2-49B8-8B20-B14EB26FCCF6}" destId="{4A8CC29F-38BC-41DB-8D3C-8A9B048FAE50}" srcOrd="0" destOrd="0" presId="urn:microsoft.com/office/officeart/2009/3/layout/HorizontalOrganizationChart"/>
    <dgm:cxn modelId="{E195D5A4-5351-416D-B354-12877098C513}" type="presOf" srcId="{3C03440B-C5B2-49B8-8B20-B14EB26FCCF6}" destId="{1C9689B3-3CE4-4959-A5FE-B4C7A81A8D56}" srcOrd="1" destOrd="0" presId="urn:microsoft.com/office/officeart/2009/3/layout/HorizontalOrganizationChart"/>
    <dgm:cxn modelId="{07F2E69B-1EA9-4B13-824C-F769417EFD02}" type="presOf" srcId="{CA3D467C-CA8D-4BA0-AD60-0A23094941AA}" destId="{5E933906-3BA3-429E-8CC2-D21C251F3B2B}" srcOrd="0" destOrd="0" presId="urn:microsoft.com/office/officeart/2009/3/layout/HorizontalOrganizationChart"/>
    <dgm:cxn modelId="{0FB52896-A192-4964-A8C8-B055EE38977B}" srcId="{4029E792-4834-4206-B304-CDE980ADB23D}" destId="{76D72F1B-308E-4C69-8E47-3CF68A65743F}" srcOrd="5" destOrd="0" parTransId="{69ACFAC5-E984-4477-ACF5-14DD12146477}" sibTransId="{C897C57E-E492-4ECC-9AC5-887280B10A53}"/>
    <dgm:cxn modelId="{DE9E77E6-DE3F-4C96-8866-02A63870317F}" type="presOf" srcId="{76D72F1B-308E-4C69-8E47-3CF68A65743F}" destId="{4A46880D-544F-4A6F-9FC7-48B7AB4D4A20}" srcOrd="1" destOrd="0" presId="urn:microsoft.com/office/officeart/2009/3/layout/HorizontalOrganizationChart"/>
    <dgm:cxn modelId="{516D3A43-FFA4-45A2-AF61-F1DB54E61CA1}" type="presOf" srcId="{8F7EF03B-CE72-4811-B6B1-51569A91B09D}" destId="{8E8206B9-F410-4036-9CF9-EE121A9AD78F}" srcOrd="0" destOrd="0" presId="urn:microsoft.com/office/officeart/2009/3/layout/HorizontalOrganizationChart"/>
    <dgm:cxn modelId="{46D389FA-74E5-4D92-AD7C-0AD493EB157D}" type="presOf" srcId="{1DF2FC77-CB92-4FD4-9A34-79040664DD98}" destId="{9653E200-6F4F-404D-B1A5-DCDCAC4AEF8C}" srcOrd="0" destOrd="0" presId="urn:microsoft.com/office/officeart/2009/3/layout/HorizontalOrganizationChart"/>
    <dgm:cxn modelId="{5FDB8073-EF87-47E2-8B04-A7D7D097BB32}" type="presOf" srcId="{C3A53765-58B0-4661-B90E-E5AB56BAE1C1}" destId="{FEAF9A8C-5E10-4CD3-905F-79083D4F2781}" srcOrd="1" destOrd="0" presId="urn:microsoft.com/office/officeart/2009/3/layout/HorizontalOrganizationChart"/>
    <dgm:cxn modelId="{50F3BD41-C6DF-4DDF-8747-37750468D375}" srcId="{818D9D55-4AE7-4261-88D2-24E3D9B9FA7C}" destId="{4ACEA7A6-9B51-4159-83AD-E061B1DC1DD1}" srcOrd="3" destOrd="0" parTransId="{DB202FE0-1A7C-4CBB-8DF1-5831D892E813}" sibTransId="{38B51C47-F146-41A8-A869-090185928DC0}"/>
    <dgm:cxn modelId="{5A10E4AF-A7E3-4E8F-ADA7-099967535482}" type="presOf" srcId="{AFC0735D-DD9A-42A3-95B4-2447CE160B5E}" destId="{552869C5-B62D-4A8A-B2F1-8953AA33DE59}" srcOrd="0" destOrd="0" presId="urn:microsoft.com/office/officeart/2009/3/layout/HorizontalOrganizationChart"/>
    <dgm:cxn modelId="{DA0F169D-FEB8-400B-B4EE-05C3DDB4CADF}" type="presOf" srcId="{E9EE9785-44D0-42A0-8AEE-A44ABB9CB333}" destId="{93B0DC36-D44B-4467-986F-302D22FDD0EE}" srcOrd="0" destOrd="0" presId="urn:microsoft.com/office/officeart/2009/3/layout/HorizontalOrganizationChart"/>
    <dgm:cxn modelId="{21305911-953C-40D4-8A99-435F8449127C}" type="presOf" srcId="{2544F5C9-F97D-4359-919A-FA11DC9476D1}" destId="{47111C58-53BF-4BC8-8A4A-B99E31AF35E3}" srcOrd="1" destOrd="0" presId="urn:microsoft.com/office/officeart/2009/3/layout/HorizontalOrganizationChart"/>
    <dgm:cxn modelId="{2A6789F4-FE7D-44A2-8E8F-7E1B40F0AAFA}" type="presOf" srcId="{2D7FC1E7-9705-46F6-9610-232B327BC811}" destId="{B9A49CEE-4373-41ED-B013-FD7B32A6B643}" srcOrd="0" destOrd="0" presId="urn:microsoft.com/office/officeart/2009/3/layout/HorizontalOrganizationChart"/>
    <dgm:cxn modelId="{9F2CF474-08F9-456E-90E5-0E323E62A855}" srcId="{818D9D55-4AE7-4261-88D2-24E3D9B9FA7C}" destId="{3A3CA108-E842-47CF-8F06-1381A7625721}" srcOrd="2" destOrd="0" parTransId="{8C421113-DC9A-4A09-9CA8-DFC4C42075F0}" sibTransId="{58146083-DF02-49AD-BACA-72D42A7F966C}"/>
    <dgm:cxn modelId="{96FA9E9C-D650-416A-9D89-83AA40572C1E}" srcId="{1DF2FC77-CB92-4FD4-9A34-79040664DD98}" destId="{AD89C665-6FF2-4786-82CF-B6D54CB0F893}" srcOrd="1" destOrd="0" parTransId="{21E50A27-AFF3-4460-8710-3FD17B70A792}" sibTransId="{18324E48-8BA9-4456-9D5E-973429254851}"/>
    <dgm:cxn modelId="{E02CC83A-8137-4580-920D-8A7CD1AA4007}" type="presOf" srcId="{8C421113-DC9A-4A09-9CA8-DFC4C42075F0}" destId="{B3470EC7-C33E-4F72-8F8A-1BD6AA9035A7}" srcOrd="0" destOrd="0" presId="urn:microsoft.com/office/officeart/2009/3/layout/HorizontalOrganizationChart"/>
    <dgm:cxn modelId="{E2BB1125-6FBB-4631-95AD-BD4ABC71F40C}" type="presOf" srcId="{1DF2FC77-CB92-4FD4-9A34-79040664DD98}" destId="{DC12A51D-ED12-49CC-9ABC-DC63B0E9250D}" srcOrd="1" destOrd="0" presId="urn:microsoft.com/office/officeart/2009/3/layout/HorizontalOrganizationChart"/>
    <dgm:cxn modelId="{DFDEECFB-A6E2-4799-829C-DA18C8065F31}" type="presOf" srcId="{69ACFAC5-E984-4477-ACF5-14DD12146477}" destId="{9FB6724E-5661-4DAD-8DF3-EA4BAE0DA59F}" srcOrd="0" destOrd="0" presId="urn:microsoft.com/office/officeart/2009/3/layout/HorizontalOrganizationChart"/>
    <dgm:cxn modelId="{D51A4E8B-1EC5-42D8-8C7B-D90275021E89}" type="presOf" srcId="{C3A53765-58B0-4661-B90E-E5AB56BAE1C1}" destId="{0E85A279-1223-4AE8-8E05-1B7C430E80A0}" srcOrd="0" destOrd="0" presId="urn:microsoft.com/office/officeart/2009/3/layout/HorizontalOrganizationChart"/>
    <dgm:cxn modelId="{E2C15372-5F9F-4810-9645-C764938DBD0D}" type="presOf" srcId="{DB202FE0-1A7C-4CBB-8DF1-5831D892E813}" destId="{9767D428-C738-45E6-96F9-20F9286319EC}" srcOrd="0" destOrd="0" presId="urn:microsoft.com/office/officeart/2009/3/layout/HorizontalOrganizationChart"/>
    <dgm:cxn modelId="{FA2B6B10-C73D-42DC-BE72-4527DE6A75F9}" type="presOf" srcId="{3A3CA108-E842-47CF-8F06-1381A7625721}" destId="{34B09E79-4CC5-4F00-9742-8685C889B52F}" srcOrd="1" destOrd="0" presId="urn:microsoft.com/office/officeart/2009/3/layout/HorizontalOrganizationChart"/>
    <dgm:cxn modelId="{28FE938E-2BD3-4005-9E53-DBB152FA7AC0}" type="presOf" srcId="{CA1FD5AD-1DBA-4DC7-8A9D-A3A4968AADED}" destId="{814CEE71-37A3-4E18-A48D-7B5A107A3194}" srcOrd="0" destOrd="0" presId="urn:microsoft.com/office/officeart/2009/3/layout/HorizontalOrganizationChart"/>
    <dgm:cxn modelId="{CD89411F-09D1-4780-B3CB-F05710AEDABB}" srcId="{CA3D467C-CA8D-4BA0-AD60-0A23094941AA}" destId="{CADAF7D6-EA45-4DB8-A0CB-EAC9E077401A}" srcOrd="0" destOrd="0" parTransId="{23507A40-3458-435C-9A5F-83745806F8BC}" sibTransId="{2DAFD526-7F31-4B88-AB3F-68B946F10D18}"/>
    <dgm:cxn modelId="{04AD8A4C-E84E-4840-A7ED-13B43C9BBE4B}" srcId="{2544F5C9-F97D-4359-919A-FA11DC9476D1}" destId="{26EBAEF5-ED90-4B06-8DDE-A31DB76AA44A}" srcOrd="1" destOrd="0" parTransId="{64365D16-E5F6-4AB1-A692-3B7A7F2F1BB1}" sibTransId="{F1BDB59B-5F93-4AC1-AB59-B13C71EA609F}"/>
    <dgm:cxn modelId="{29E291CC-56B3-4777-B46D-5DDAB71E76A4}" type="presOf" srcId="{4ACEA7A6-9B51-4159-83AD-E061B1DC1DD1}" destId="{942967F1-D540-41C0-AAA8-09C3697A1181}" srcOrd="0" destOrd="0" presId="urn:microsoft.com/office/officeart/2009/3/layout/HorizontalOrganizationChart"/>
    <dgm:cxn modelId="{CDDC676A-070A-43F6-B787-BCEA40E15ECF}" type="presOf" srcId="{0CB73DEA-2456-4E15-8828-3A7554994BA6}" destId="{72A13BD2-466F-40EB-8690-8C740C786AC3}" srcOrd="1" destOrd="0" presId="urn:microsoft.com/office/officeart/2009/3/layout/HorizontalOrganizationChart"/>
    <dgm:cxn modelId="{9E343077-7550-43E1-846A-894C68723093}" type="presOf" srcId="{2544F5C9-F97D-4359-919A-FA11DC9476D1}" destId="{FABEE454-76AE-4264-828E-4BE936924181}" srcOrd="0" destOrd="0" presId="urn:microsoft.com/office/officeart/2009/3/layout/HorizontalOrganizationChart"/>
    <dgm:cxn modelId="{8B57E8D2-3AE6-4B84-AAD4-742958E8CF3B}" type="presOf" srcId="{26EBAEF5-ED90-4B06-8DDE-A31DB76AA44A}" destId="{BB873CC0-B1FE-497C-AD73-1035AB7B58E0}" srcOrd="0" destOrd="0" presId="urn:microsoft.com/office/officeart/2009/3/layout/HorizontalOrganizationChart"/>
    <dgm:cxn modelId="{FE8EA37C-2849-4C18-884F-818A0E37FF6F}" srcId="{4029E792-4834-4206-B304-CDE980ADB23D}" destId="{889F5D21-E981-4DFF-BB17-ED307510BAF2}" srcOrd="4" destOrd="0" parTransId="{E7747DE6-7E3B-43D8-AE1F-0DC5AD55D79E}" sibTransId="{6026A032-ED54-4318-8632-5D0328064541}"/>
    <dgm:cxn modelId="{022DEFE1-D4BA-4D0A-A8FE-DDE75EB51C14}" type="presOf" srcId="{D92E1F94-E13F-4302-9F1E-B906256A1D61}" destId="{1B97EFAC-3C3C-4EEC-A5E9-D55A82692CF9}" srcOrd="1" destOrd="0" presId="urn:microsoft.com/office/officeart/2009/3/layout/HorizontalOrganizationChart"/>
    <dgm:cxn modelId="{E1BD9EC7-BA19-4130-A04F-DC24A018CCBC}" type="presOf" srcId="{D92E1F94-E13F-4302-9F1E-B906256A1D61}" destId="{979C321D-2763-479D-947E-10E5009E4525}" srcOrd="0" destOrd="0" presId="urn:microsoft.com/office/officeart/2009/3/layout/HorizontalOrganizationChart"/>
    <dgm:cxn modelId="{A69B3937-1B8B-42C6-A9BA-72A8029E8D41}" type="presOf" srcId="{D798EBC0-E8FD-4EA5-B123-928EAE14C3C4}" destId="{D604FAFA-072C-4011-9B92-119C1F6AC287}" srcOrd="1" destOrd="0" presId="urn:microsoft.com/office/officeart/2009/3/layout/HorizontalOrganizationChart"/>
    <dgm:cxn modelId="{B2D62409-5AA4-4779-8F68-DBF8A88AB7A2}" srcId="{1DF2FC77-CB92-4FD4-9A34-79040664DD98}" destId="{7C6DED1D-26BC-4B53-A142-AA55A0720878}" srcOrd="2" destOrd="0" parTransId="{3E7804D0-329F-40DB-ABB2-C73456843997}" sibTransId="{3D0C5A1D-3CF8-423B-B124-B803A9DB6E7C}"/>
    <dgm:cxn modelId="{E0041CDC-8300-414A-BC17-04CB84F4F448}" type="presOf" srcId="{889F5D21-E981-4DFF-BB17-ED307510BAF2}" destId="{1199A482-19F5-482A-B92B-CF4584C76360}" srcOrd="1" destOrd="0" presId="urn:microsoft.com/office/officeart/2009/3/layout/HorizontalOrganizationChart"/>
    <dgm:cxn modelId="{D95BD9BD-CDA5-4C96-859B-C80F6EFCE59F}" type="presOf" srcId="{76D72F1B-308E-4C69-8E47-3CF68A65743F}" destId="{F8FA2C0D-F52B-4594-AB3E-062C8FBCB0EB}" srcOrd="0" destOrd="0" presId="urn:microsoft.com/office/officeart/2009/3/layout/HorizontalOrganizationChart"/>
    <dgm:cxn modelId="{BCA73B6B-F58F-4DF9-83AF-F65A536D9209}" type="presOf" srcId="{CADAF7D6-EA45-4DB8-A0CB-EAC9E077401A}" destId="{7732E3A4-6DAB-41AA-8343-C28893244888}" srcOrd="0" destOrd="0" presId="urn:microsoft.com/office/officeart/2009/3/layout/HorizontalOrganizationChart"/>
    <dgm:cxn modelId="{97041BC6-581D-483B-8B81-BD490AFAED34}" type="presOf" srcId="{889F5D21-E981-4DFF-BB17-ED307510BAF2}" destId="{07E2102E-7706-42F4-BD73-2613FA26E811}" srcOrd="0" destOrd="0" presId="urn:microsoft.com/office/officeart/2009/3/layout/HorizontalOrganizationChart"/>
    <dgm:cxn modelId="{9169B928-FE49-4A50-8B1A-C90916BDE946}" type="presOf" srcId="{26EBAEF5-ED90-4B06-8DDE-A31DB76AA44A}" destId="{57B7D664-87E1-4D79-A77E-B0CAE65967C8}" srcOrd="1" destOrd="0" presId="urn:microsoft.com/office/officeart/2009/3/layout/HorizontalOrganizationChart"/>
    <dgm:cxn modelId="{0B8FC332-782D-45B5-A1B6-B0D6FDC227AA}" type="presOf" srcId="{4029E792-4834-4206-B304-CDE980ADB23D}" destId="{F1526E43-AE54-440A-B5EA-FA0C4FB97567}" srcOrd="1" destOrd="0" presId="urn:microsoft.com/office/officeart/2009/3/layout/HorizontalOrganizationChart"/>
    <dgm:cxn modelId="{E6E6082C-59B9-4D92-829F-393EB28677CE}" type="presOf" srcId="{818D9D55-4AE7-4261-88D2-24E3D9B9FA7C}" destId="{7CAF029D-410F-4044-9C97-F3955815790B}" srcOrd="1" destOrd="0" presId="urn:microsoft.com/office/officeart/2009/3/layout/HorizontalOrganizationChart"/>
    <dgm:cxn modelId="{2755527E-962D-4996-865D-2E043CFC125D}" srcId="{818D9D55-4AE7-4261-88D2-24E3D9B9FA7C}" destId="{4029E792-4834-4206-B304-CDE980ADB23D}" srcOrd="1" destOrd="0" parTransId="{994A38DE-EB4D-4CB2-997F-161E36A72AAF}" sibTransId="{3922B5AD-DFEC-4138-950F-BB96BA98C29D}"/>
    <dgm:cxn modelId="{B10ECF03-68F0-4890-A53F-537D44C4DD8C}" type="presOf" srcId="{E7747DE6-7E3B-43D8-AE1F-0DC5AD55D79E}" destId="{55F38D94-454A-49D2-A45E-9F9B2B6728BB}" srcOrd="0" destOrd="0" presId="urn:microsoft.com/office/officeart/2009/3/layout/HorizontalOrganizationChart"/>
    <dgm:cxn modelId="{88FB1278-01AA-4A7A-B7E3-A157DAE4B8AB}" srcId="{2544F5C9-F97D-4359-919A-FA11DC9476D1}" destId="{D92E1F94-E13F-4302-9F1E-B906256A1D61}" srcOrd="2" destOrd="0" parTransId="{E9EE9785-44D0-42A0-8AEE-A44ABB9CB333}" sibTransId="{C58469FA-D613-4C67-B6B0-57622F729DE8}"/>
    <dgm:cxn modelId="{883B873E-4F7F-4DA7-9F09-FEBA1C144AC3}" srcId="{4029E792-4834-4206-B304-CDE980ADB23D}" destId="{C3A53765-58B0-4661-B90E-E5AB56BAE1C1}" srcOrd="3" destOrd="0" parTransId="{537AAE36-51DF-4C6F-BBF9-BAD07DC5FBFD}" sibTransId="{C8F1186B-4C25-4A33-9593-5F8EA32170AE}"/>
    <dgm:cxn modelId="{EAF1F4C0-D25E-4907-B867-9105E53165E0}" srcId="{4029E792-4834-4206-B304-CDE980ADB23D}" destId="{2544F5C9-F97D-4359-919A-FA11DC9476D1}" srcOrd="1" destOrd="0" parTransId="{A385E352-F030-42D4-AA24-76A55BC9E8A5}" sibTransId="{8EDA1CCE-F909-45A7-A5E1-ED4129E10C5F}"/>
    <dgm:cxn modelId="{2A44ADA8-68DC-474D-8CDC-9D9B9FABB71E}" type="presOf" srcId="{4029E792-4834-4206-B304-CDE980ADB23D}" destId="{1E19CF56-5BD7-456E-BD87-6A98BF11783B}" srcOrd="0" destOrd="0" presId="urn:microsoft.com/office/officeart/2009/3/layout/HorizontalOrganizationChart"/>
    <dgm:cxn modelId="{F74D5486-37A5-4D60-B325-64274556B6A2}" type="presOf" srcId="{818D9D55-4AE7-4261-88D2-24E3D9B9FA7C}" destId="{4C011A00-838B-4540-9D82-24F939BC4724}" srcOrd="0" destOrd="0" presId="urn:microsoft.com/office/officeart/2009/3/layout/HorizontalOrganizationChart"/>
    <dgm:cxn modelId="{6A69DCB8-68E6-4CCD-8896-5CDD47FDE947}" type="presOf" srcId="{5C91D986-A26F-4F07-A2DA-7E5700790D72}" destId="{1EDB8C5B-904E-4D7D-96FA-E9621F431356}" srcOrd="0" destOrd="0" presId="urn:microsoft.com/office/officeart/2009/3/layout/HorizontalOrganizationChart"/>
    <dgm:cxn modelId="{FEB1DCB3-08E7-418B-98F9-56172A6D366A}" type="presOf" srcId="{8F7EF03B-CE72-4811-B6B1-51569A91B09D}" destId="{525A8846-D9DC-44C3-91B6-6156D243E8EF}" srcOrd="1" destOrd="0" presId="urn:microsoft.com/office/officeart/2009/3/layout/HorizontalOrganizationChart"/>
    <dgm:cxn modelId="{11249ECB-C852-4552-BF6E-FA1E06E4E9F5}" type="presOf" srcId="{3E7804D0-329F-40DB-ABB2-C73456843997}" destId="{647E0742-5B9F-4EBD-8AF8-B7E03590EF3A}" srcOrd="0" destOrd="0" presId="urn:microsoft.com/office/officeart/2009/3/layout/HorizontalOrganizationChart"/>
    <dgm:cxn modelId="{E4F27A86-D070-46B1-B0FB-CB47D986B2FE}" type="presOf" srcId="{537AAE36-51DF-4C6F-BBF9-BAD07DC5FBFD}" destId="{708D501A-F650-4876-8422-536AA7091AF3}" srcOrd="0" destOrd="0" presId="urn:microsoft.com/office/officeart/2009/3/layout/HorizontalOrganizationChart"/>
    <dgm:cxn modelId="{86DFC650-25CF-4BDB-A9EF-C7D26FAA82A6}" type="presParOf" srcId="{5E933906-3BA3-429E-8CC2-D21C251F3B2B}" destId="{73512A6D-4647-49C2-8B36-7F33A73DA8F3}" srcOrd="0" destOrd="0" presId="urn:microsoft.com/office/officeart/2009/3/layout/HorizontalOrganizationChart"/>
    <dgm:cxn modelId="{23AA40E2-4C55-4CEF-9332-92A9E75C5834}" type="presParOf" srcId="{73512A6D-4647-49C2-8B36-7F33A73DA8F3}" destId="{82ACB57F-3814-4356-AA72-59F64B0DF5E3}" srcOrd="0" destOrd="0" presId="urn:microsoft.com/office/officeart/2009/3/layout/HorizontalOrganizationChart"/>
    <dgm:cxn modelId="{9DECA2D8-2936-42C7-BC54-81B932289AD6}" type="presParOf" srcId="{82ACB57F-3814-4356-AA72-59F64B0DF5E3}" destId="{7732E3A4-6DAB-41AA-8343-C28893244888}" srcOrd="0" destOrd="0" presId="urn:microsoft.com/office/officeart/2009/3/layout/HorizontalOrganizationChart"/>
    <dgm:cxn modelId="{E375665A-5677-4551-9D59-533DB286F507}" type="presParOf" srcId="{82ACB57F-3814-4356-AA72-59F64B0DF5E3}" destId="{FD349635-35FC-416C-97B2-69D1483503E2}" srcOrd="1" destOrd="0" presId="urn:microsoft.com/office/officeart/2009/3/layout/HorizontalOrganizationChart"/>
    <dgm:cxn modelId="{293F4247-9248-4F0B-9698-3E77AD06C7F8}" type="presParOf" srcId="{73512A6D-4647-49C2-8B36-7F33A73DA8F3}" destId="{BC75ADE6-851C-4E45-BF07-192784C1BDAF}" srcOrd="1" destOrd="0" presId="urn:microsoft.com/office/officeart/2009/3/layout/HorizontalOrganizationChart"/>
    <dgm:cxn modelId="{10BF2E25-AF0B-4028-9FD5-27FB5974BC8E}" type="presParOf" srcId="{73512A6D-4647-49C2-8B36-7F33A73DA8F3}" destId="{8EFD6A7A-BB3B-46F2-B256-7C621C858FC4}" srcOrd="2" destOrd="0" presId="urn:microsoft.com/office/officeart/2009/3/layout/HorizontalOrganizationChart"/>
    <dgm:cxn modelId="{EE5E792F-C608-4C58-B254-319F1C82DE9B}" type="presParOf" srcId="{5E933906-3BA3-429E-8CC2-D21C251F3B2B}" destId="{552CCEE7-7A86-4B1C-9FCE-C553E0A9F9A9}" srcOrd="1" destOrd="0" presId="urn:microsoft.com/office/officeart/2009/3/layout/HorizontalOrganizationChart"/>
    <dgm:cxn modelId="{1A4B94E0-5970-41E6-B063-E751F35624A1}" type="presParOf" srcId="{552CCEE7-7A86-4B1C-9FCE-C553E0A9F9A9}" destId="{42CE7CBA-DE53-44CC-8689-FFBA6538A77E}" srcOrd="0" destOrd="0" presId="urn:microsoft.com/office/officeart/2009/3/layout/HorizontalOrganizationChart"/>
    <dgm:cxn modelId="{5CB770A2-FC77-4209-8FF4-BD26D9BA291A}" type="presParOf" srcId="{42CE7CBA-DE53-44CC-8689-FFBA6538A77E}" destId="{4C011A00-838B-4540-9D82-24F939BC4724}" srcOrd="0" destOrd="0" presId="urn:microsoft.com/office/officeart/2009/3/layout/HorizontalOrganizationChart"/>
    <dgm:cxn modelId="{E82F406C-BE9D-4B45-9ACD-70FD69FB36E1}" type="presParOf" srcId="{42CE7CBA-DE53-44CC-8689-FFBA6538A77E}" destId="{7CAF029D-410F-4044-9C97-F3955815790B}" srcOrd="1" destOrd="0" presId="urn:microsoft.com/office/officeart/2009/3/layout/HorizontalOrganizationChart"/>
    <dgm:cxn modelId="{60883730-B127-408B-B124-335552BE0EE7}" type="presParOf" srcId="{552CCEE7-7A86-4B1C-9FCE-C553E0A9F9A9}" destId="{C6246FA5-801D-479B-892E-789BCC35A7ED}" srcOrd="1" destOrd="0" presId="urn:microsoft.com/office/officeart/2009/3/layout/HorizontalOrganizationChart"/>
    <dgm:cxn modelId="{2A9189A3-901F-4F7E-87E0-948331E726BE}" type="presParOf" srcId="{C6246FA5-801D-479B-892E-789BCC35A7ED}" destId="{B9A49CEE-4373-41ED-B013-FD7B32A6B643}" srcOrd="0" destOrd="0" presId="urn:microsoft.com/office/officeart/2009/3/layout/HorizontalOrganizationChart"/>
    <dgm:cxn modelId="{0E7D0ECF-98C7-4C40-BB9B-098FA014CFD4}" type="presParOf" srcId="{C6246FA5-801D-479B-892E-789BCC35A7ED}" destId="{369A9AE3-63C2-467D-AC6C-96E11114BADA}" srcOrd="1" destOrd="0" presId="urn:microsoft.com/office/officeart/2009/3/layout/HorizontalOrganizationChart"/>
    <dgm:cxn modelId="{B328CF9A-2257-4312-A330-CB69EC08B28A}" type="presParOf" srcId="{369A9AE3-63C2-467D-AC6C-96E11114BADA}" destId="{FD9F67A4-7BDE-4BC0-AE2E-F1A3190D0812}" srcOrd="0" destOrd="0" presId="urn:microsoft.com/office/officeart/2009/3/layout/HorizontalOrganizationChart"/>
    <dgm:cxn modelId="{B9D4B4C1-0512-4F7C-AC5D-CA621680140A}" type="presParOf" srcId="{FD9F67A4-7BDE-4BC0-AE2E-F1A3190D0812}" destId="{1EDB8C5B-904E-4D7D-96FA-E9621F431356}" srcOrd="0" destOrd="0" presId="urn:microsoft.com/office/officeart/2009/3/layout/HorizontalOrganizationChart"/>
    <dgm:cxn modelId="{A2A7BC69-E920-44D9-A779-B2A6EE2ABD3E}" type="presParOf" srcId="{FD9F67A4-7BDE-4BC0-AE2E-F1A3190D0812}" destId="{EC8352B6-EE2E-48A9-B7DB-DC90E4973945}" srcOrd="1" destOrd="0" presId="urn:microsoft.com/office/officeart/2009/3/layout/HorizontalOrganizationChart"/>
    <dgm:cxn modelId="{E687532C-BD70-4B33-91F3-5E16A9B33429}" type="presParOf" srcId="{369A9AE3-63C2-467D-AC6C-96E11114BADA}" destId="{4CAE9E63-4A08-4925-90FD-A64233616DE6}" srcOrd="1" destOrd="0" presId="urn:microsoft.com/office/officeart/2009/3/layout/HorizontalOrganizationChart"/>
    <dgm:cxn modelId="{561A7FDC-FBBF-4578-A3D6-9A1D574F9290}" type="presParOf" srcId="{369A9AE3-63C2-467D-AC6C-96E11114BADA}" destId="{2123F46E-C618-45D4-B97A-F7D37CAAF81F}" srcOrd="2" destOrd="0" presId="urn:microsoft.com/office/officeart/2009/3/layout/HorizontalOrganizationChart"/>
    <dgm:cxn modelId="{30428698-BEEE-4612-8002-E8D253FCBC2A}" type="presParOf" srcId="{C6246FA5-801D-479B-892E-789BCC35A7ED}" destId="{7CD2FCBC-0189-42A4-95DE-3E28D60B39D3}" srcOrd="2" destOrd="0" presId="urn:microsoft.com/office/officeart/2009/3/layout/HorizontalOrganizationChart"/>
    <dgm:cxn modelId="{77879ED7-2094-4623-87E9-7561D57DAA5A}" type="presParOf" srcId="{C6246FA5-801D-479B-892E-789BCC35A7ED}" destId="{56EA2015-CA0F-461A-AF5F-2A621DD82879}" srcOrd="3" destOrd="0" presId="urn:microsoft.com/office/officeart/2009/3/layout/HorizontalOrganizationChart"/>
    <dgm:cxn modelId="{F27C4DF4-1679-4681-8FF1-E454C05026EB}" type="presParOf" srcId="{56EA2015-CA0F-461A-AF5F-2A621DD82879}" destId="{C4DAE065-9BB0-4EDE-BA98-2A4BFA086542}" srcOrd="0" destOrd="0" presId="urn:microsoft.com/office/officeart/2009/3/layout/HorizontalOrganizationChart"/>
    <dgm:cxn modelId="{FFA25EC1-2AAE-4431-A63F-862AAAF96113}" type="presParOf" srcId="{C4DAE065-9BB0-4EDE-BA98-2A4BFA086542}" destId="{1E19CF56-5BD7-456E-BD87-6A98BF11783B}" srcOrd="0" destOrd="0" presId="urn:microsoft.com/office/officeart/2009/3/layout/HorizontalOrganizationChart"/>
    <dgm:cxn modelId="{A073E8D6-7204-4C55-81F3-6181DE1BDD07}" type="presParOf" srcId="{C4DAE065-9BB0-4EDE-BA98-2A4BFA086542}" destId="{F1526E43-AE54-440A-B5EA-FA0C4FB97567}" srcOrd="1" destOrd="0" presId="urn:microsoft.com/office/officeart/2009/3/layout/HorizontalOrganizationChart"/>
    <dgm:cxn modelId="{DFEB43BD-A52A-4E7F-AF25-1543280AEB30}" type="presParOf" srcId="{56EA2015-CA0F-461A-AF5F-2A621DD82879}" destId="{43740272-7E6D-410F-8AFA-2222E5B0F09E}" srcOrd="1" destOrd="0" presId="urn:microsoft.com/office/officeart/2009/3/layout/HorizontalOrganizationChart"/>
    <dgm:cxn modelId="{2EBB07FC-F08E-47DC-A5BE-CDB220155FB7}" type="presParOf" srcId="{43740272-7E6D-410F-8AFA-2222E5B0F09E}" destId="{F50BDEA2-CB0A-4BCE-82C2-DEB3891BFF93}" srcOrd="0" destOrd="0" presId="urn:microsoft.com/office/officeart/2009/3/layout/HorizontalOrganizationChart"/>
    <dgm:cxn modelId="{7C20D978-C0A9-4F02-99F7-D105CB1D5510}" type="presParOf" srcId="{43740272-7E6D-410F-8AFA-2222E5B0F09E}" destId="{A6A65CB8-01C5-46F6-9F71-B2D87EECD8B7}" srcOrd="1" destOrd="0" presId="urn:microsoft.com/office/officeart/2009/3/layout/HorizontalOrganizationChart"/>
    <dgm:cxn modelId="{3C362E59-64CE-445D-8E40-5A9D8CDF806F}" type="presParOf" srcId="{A6A65CB8-01C5-46F6-9F71-B2D87EECD8B7}" destId="{F196937D-B911-4228-8E98-F6BDB0C9D1F7}" srcOrd="0" destOrd="0" presId="urn:microsoft.com/office/officeart/2009/3/layout/HorizontalOrganizationChart"/>
    <dgm:cxn modelId="{6836C812-60B1-44C6-8746-0BB807FD892A}" type="presParOf" srcId="{F196937D-B911-4228-8E98-F6BDB0C9D1F7}" destId="{3D28AB79-46BA-4FC2-B751-644D5961748A}" srcOrd="0" destOrd="0" presId="urn:microsoft.com/office/officeart/2009/3/layout/HorizontalOrganizationChart"/>
    <dgm:cxn modelId="{171E8BD3-FCFC-4BFF-B321-EDA137B1C0D2}" type="presParOf" srcId="{F196937D-B911-4228-8E98-F6BDB0C9D1F7}" destId="{D604FAFA-072C-4011-9B92-119C1F6AC287}" srcOrd="1" destOrd="0" presId="urn:microsoft.com/office/officeart/2009/3/layout/HorizontalOrganizationChart"/>
    <dgm:cxn modelId="{A1C2488D-D598-41EA-9B49-56A636720249}" type="presParOf" srcId="{A6A65CB8-01C5-46F6-9F71-B2D87EECD8B7}" destId="{7EC6E0CC-C132-4E0D-9844-FD601F3E9C19}" srcOrd="1" destOrd="0" presId="urn:microsoft.com/office/officeart/2009/3/layout/HorizontalOrganizationChart"/>
    <dgm:cxn modelId="{63ECF4F7-9CFC-420A-A69A-0866ABBDD894}" type="presParOf" srcId="{A6A65CB8-01C5-46F6-9F71-B2D87EECD8B7}" destId="{93BFEAC9-DD3A-4C2D-87C1-F5A3E73573D9}" srcOrd="2" destOrd="0" presId="urn:microsoft.com/office/officeart/2009/3/layout/HorizontalOrganizationChart"/>
    <dgm:cxn modelId="{D235E9FF-1482-4468-AD29-5613942ADAA1}" type="presParOf" srcId="{43740272-7E6D-410F-8AFA-2222E5B0F09E}" destId="{C478A5A7-7F7F-4BBE-ACE4-159D33CC0B6E}" srcOrd="2" destOrd="0" presId="urn:microsoft.com/office/officeart/2009/3/layout/HorizontalOrganizationChart"/>
    <dgm:cxn modelId="{2FBC93F9-B5E6-47A7-B54A-C768418DB6A3}" type="presParOf" srcId="{43740272-7E6D-410F-8AFA-2222E5B0F09E}" destId="{CFA3EAEB-9CB5-4EBB-8C50-DB02E101E8E6}" srcOrd="3" destOrd="0" presId="urn:microsoft.com/office/officeart/2009/3/layout/HorizontalOrganizationChart"/>
    <dgm:cxn modelId="{FB529DBD-F383-41AD-8BD6-BF89A0757FD8}" type="presParOf" srcId="{CFA3EAEB-9CB5-4EBB-8C50-DB02E101E8E6}" destId="{D22594CC-4CE5-46D7-9076-302D73BA10E3}" srcOrd="0" destOrd="0" presId="urn:microsoft.com/office/officeart/2009/3/layout/HorizontalOrganizationChart"/>
    <dgm:cxn modelId="{CDE7FFB5-E513-485D-9162-6E3BF24065CB}" type="presParOf" srcId="{D22594CC-4CE5-46D7-9076-302D73BA10E3}" destId="{FABEE454-76AE-4264-828E-4BE936924181}" srcOrd="0" destOrd="0" presId="urn:microsoft.com/office/officeart/2009/3/layout/HorizontalOrganizationChart"/>
    <dgm:cxn modelId="{F033D9CE-FDCE-4486-AC20-A765BD541A0A}" type="presParOf" srcId="{D22594CC-4CE5-46D7-9076-302D73BA10E3}" destId="{47111C58-53BF-4BC8-8A4A-B99E31AF35E3}" srcOrd="1" destOrd="0" presId="urn:microsoft.com/office/officeart/2009/3/layout/HorizontalOrganizationChart"/>
    <dgm:cxn modelId="{BC638262-ABB6-4DB0-9175-1D29FBD4C9C4}" type="presParOf" srcId="{CFA3EAEB-9CB5-4EBB-8C50-DB02E101E8E6}" destId="{AC03E284-F4A9-43B1-BDB8-F92B2BB9CC58}" srcOrd="1" destOrd="0" presId="urn:microsoft.com/office/officeart/2009/3/layout/HorizontalOrganizationChart"/>
    <dgm:cxn modelId="{CF7C6D0E-876D-4939-A71B-6BCE889B2D07}" type="presParOf" srcId="{AC03E284-F4A9-43B1-BDB8-F92B2BB9CC58}" destId="{814CEE71-37A3-4E18-A48D-7B5A107A3194}" srcOrd="0" destOrd="0" presId="urn:microsoft.com/office/officeart/2009/3/layout/HorizontalOrganizationChart"/>
    <dgm:cxn modelId="{64F93A55-0B06-4DF2-B441-BC6B82A23348}" type="presParOf" srcId="{AC03E284-F4A9-43B1-BDB8-F92B2BB9CC58}" destId="{9CFF5848-C627-4071-B8CF-511365F5B18A}" srcOrd="1" destOrd="0" presId="urn:microsoft.com/office/officeart/2009/3/layout/HorizontalOrganizationChart"/>
    <dgm:cxn modelId="{9FC2E28F-A9EE-4983-8BA8-397AD56E5779}" type="presParOf" srcId="{9CFF5848-C627-4071-B8CF-511365F5B18A}" destId="{EB8DD961-5445-4268-A356-7A7F9A2CB272}" srcOrd="0" destOrd="0" presId="urn:microsoft.com/office/officeart/2009/3/layout/HorizontalOrganizationChart"/>
    <dgm:cxn modelId="{1C9EBABE-D05C-49D1-B9AA-B09016B79F99}" type="presParOf" srcId="{EB8DD961-5445-4268-A356-7A7F9A2CB272}" destId="{8E8206B9-F410-4036-9CF9-EE121A9AD78F}" srcOrd="0" destOrd="0" presId="urn:microsoft.com/office/officeart/2009/3/layout/HorizontalOrganizationChart"/>
    <dgm:cxn modelId="{1E1BBAB9-6B0D-41B4-8512-66AE5AE10021}" type="presParOf" srcId="{EB8DD961-5445-4268-A356-7A7F9A2CB272}" destId="{525A8846-D9DC-44C3-91B6-6156D243E8EF}" srcOrd="1" destOrd="0" presId="urn:microsoft.com/office/officeart/2009/3/layout/HorizontalOrganizationChart"/>
    <dgm:cxn modelId="{45DDB498-3997-4B9F-99BD-6C94B8A2F9BE}" type="presParOf" srcId="{9CFF5848-C627-4071-B8CF-511365F5B18A}" destId="{E2AD2513-C3B3-4B1E-A3B4-ABBCE2B8C4E9}" srcOrd="1" destOrd="0" presId="urn:microsoft.com/office/officeart/2009/3/layout/HorizontalOrganizationChart"/>
    <dgm:cxn modelId="{F9E3CAC6-0655-471D-AACF-54E1FBD94A61}" type="presParOf" srcId="{9CFF5848-C627-4071-B8CF-511365F5B18A}" destId="{D34C9FF6-1DB9-41F6-9CEC-B1063BCAFE06}" srcOrd="2" destOrd="0" presId="urn:microsoft.com/office/officeart/2009/3/layout/HorizontalOrganizationChart"/>
    <dgm:cxn modelId="{FC38F9A9-3610-4877-928A-8654D459A70F}" type="presParOf" srcId="{AC03E284-F4A9-43B1-BDB8-F92B2BB9CC58}" destId="{3544D604-6E4A-4FE9-B937-4C0AA2A1D4BE}" srcOrd="2" destOrd="0" presId="urn:microsoft.com/office/officeart/2009/3/layout/HorizontalOrganizationChart"/>
    <dgm:cxn modelId="{ECA0A6BF-195A-441A-8CB2-8B7D8FE2587D}" type="presParOf" srcId="{AC03E284-F4A9-43B1-BDB8-F92B2BB9CC58}" destId="{2E8E382C-C1EF-4BE8-857B-D389B32466D6}" srcOrd="3" destOrd="0" presId="urn:microsoft.com/office/officeart/2009/3/layout/HorizontalOrganizationChart"/>
    <dgm:cxn modelId="{4DECAA29-8C6E-48E7-A8CC-F4235FE7DE07}" type="presParOf" srcId="{2E8E382C-C1EF-4BE8-857B-D389B32466D6}" destId="{406D78A2-4B2D-48AD-A213-EB05B5328954}" srcOrd="0" destOrd="0" presId="urn:microsoft.com/office/officeart/2009/3/layout/HorizontalOrganizationChart"/>
    <dgm:cxn modelId="{48B2809E-A433-4DF5-A042-91BEBCA595FF}" type="presParOf" srcId="{406D78A2-4B2D-48AD-A213-EB05B5328954}" destId="{BB873CC0-B1FE-497C-AD73-1035AB7B58E0}" srcOrd="0" destOrd="0" presId="urn:microsoft.com/office/officeart/2009/3/layout/HorizontalOrganizationChart"/>
    <dgm:cxn modelId="{E1451ECA-E6FA-4D15-AB05-8715BB244666}" type="presParOf" srcId="{406D78A2-4B2D-48AD-A213-EB05B5328954}" destId="{57B7D664-87E1-4D79-A77E-B0CAE65967C8}" srcOrd="1" destOrd="0" presId="urn:microsoft.com/office/officeart/2009/3/layout/HorizontalOrganizationChart"/>
    <dgm:cxn modelId="{FDE30635-6B12-4B24-8C5C-357350F7B185}" type="presParOf" srcId="{2E8E382C-C1EF-4BE8-857B-D389B32466D6}" destId="{546D17BC-3127-4BC5-AB4E-323A2CCBBA90}" srcOrd="1" destOrd="0" presId="urn:microsoft.com/office/officeart/2009/3/layout/HorizontalOrganizationChart"/>
    <dgm:cxn modelId="{DE0A741B-8B0E-493B-8FE3-0C498C93775C}" type="presParOf" srcId="{2E8E382C-C1EF-4BE8-857B-D389B32466D6}" destId="{70FAA2CF-7E7F-4CE8-B5FB-9FD19B4656B7}" srcOrd="2" destOrd="0" presId="urn:microsoft.com/office/officeart/2009/3/layout/HorizontalOrganizationChart"/>
    <dgm:cxn modelId="{E2B47670-C16E-4832-A11C-CDE9B80DFE2D}" type="presParOf" srcId="{AC03E284-F4A9-43B1-BDB8-F92B2BB9CC58}" destId="{93B0DC36-D44B-4467-986F-302D22FDD0EE}" srcOrd="4" destOrd="0" presId="urn:microsoft.com/office/officeart/2009/3/layout/HorizontalOrganizationChart"/>
    <dgm:cxn modelId="{3F834865-7B4E-4076-AFC7-32F4FC3AA873}" type="presParOf" srcId="{AC03E284-F4A9-43B1-BDB8-F92B2BB9CC58}" destId="{0BA37CF1-DADC-449B-B4BD-01E2849DF0C9}" srcOrd="5" destOrd="0" presId="urn:microsoft.com/office/officeart/2009/3/layout/HorizontalOrganizationChart"/>
    <dgm:cxn modelId="{F22A4464-BD53-4909-850A-1FEA014E49D6}" type="presParOf" srcId="{0BA37CF1-DADC-449B-B4BD-01E2849DF0C9}" destId="{EA37C207-9622-496C-B482-B33E14F961A2}" srcOrd="0" destOrd="0" presId="urn:microsoft.com/office/officeart/2009/3/layout/HorizontalOrganizationChart"/>
    <dgm:cxn modelId="{87CE636E-AB5B-4A14-A377-8D0A008598BB}" type="presParOf" srcId="{EA37C207-9622-496C-B482-B33E14F961A2}" destId="{979C321D-2763-479D-947E-10E5009E4525}" srcOrd="0" destOrd="0" presId="urn:microsoft.com/office/officeart/2009/3/layout/HorizontalOrganizationChart"/>
    <dgm:cxn modelId="{AF1AC049-512A-438C-AB61-AF9995A81028}" type="presParOf" srcId="{EA37C207-9622-496C-B482-B33E14F961A2}" destId="{1B97EFAC-3C3C-4EEC-A5E9-D55A82692CF9}" srcOrd="1" destOrd="0" presId="urn:microsoft.com/office/officeart/2009/3/layout/HorizontalOrganizationChart"/>
    <dgm:cxn modelId="{CDC5BB40-46DA-4C3C-A7D7-EB52BC58112D}" type="presParOf" srcId="{0BA37CF1-DADC-449B-B4BD-01E2849DF0C9}" destId="{A47D068F-5CDC-42AB-915D-FBA7D4A57AA4}" srcOrd="1" destOrd="0" presId="urn:microsoft.com/office/officeart/2009/3/layout/HorizontalOrganizationChart"/>
    <dgm:cxn modelId="{2B7ED97A-DD8B-4600-9ED6-00DDFC75C7AC}" type="presParOf" srcId="{0BA37CF1-DADC-449B-B4BD-01E2849DF0C9}" destId="{F987D243-941F-4AE0-9ED7-D485E063C262}" srcOrd="2" destOrd="0" presId="urn:microsoft.com/office/officeart/2009/3/layout/HorizontalOrganizationChart"/>
    <dgm:cxn modelId="{5BF3258D-3651-4949-B81B-81A3E218DDEE}" type="presParOf" srcId="{CFA3EAEB-9CB5-4EBB-8C50-DB02E101E8E6}" destId="{F8E9885F-1D55-4648-8CCA-70B488AC3995}" srcOrd="2" destOrd="0" presId="urn:microsoft.com/office/officeart/2009/3/layout/HorizontalOrganizationChart"/>
    <dgm:cxn modelId="{B73078AD-84DA-4107-A14F-659783C1D323}" type="presParOf" srcId="{43740272-7E6D-410F-8AFA-2222E5B0F09E}" destId="{E3E642B9-E6AD-4FCE-BF61-48E722D6D8A0}" srcOrd="4" destOrd="0" presId="urn:microsoft.com/office/officeart/2009/3/layout/HorizontalOrganizationChart"/>
    <dgm:cxn modelId="{78B1665E-3E53-48FB-8C5B-D19B94FD6EAF}" type="presParOf" srcId="{43740272-7E6D-410F-8AFA-2222E5B0F09E}" destId="{6F0309FB-9CDE-4F12-9CB0-B7DDCDA0949C}" srcOrd="5" destOrd="0" presId="urn:microsoft.com/office/officeart/2009/3/layout/HorizontalOrganizationChart"/>
    <dgm:cxn modelId="{01127668-A530-4FD4-8C53-C389F1564E35}" type="presParOf" srcId="{6F0309FB-9CDE-4F12-9CB0-B7DDCDA0949C}" destId="{B5F8AA10-DD02-450E-A59B-14EBE1E87261}" srcOrd="0" destOrd="0" presId="urn:microsoft.com/office/officeart/2009/3/layout/HorizontalOrganizationChart"/>
    <dgm:cxn modelId="{027EA3C0-42B7-4C80-A62F-73D42856DD61}" type="presParOf" srcId="{B5F8AA10-DD02-450E-A59B-14EBE1E87261}" destId="{9653E200-6F4F-404D-B1A5-DCDCAC4AEF8C}" srcOrd="0" destOrd="0" presId="urn:microsoft.com/office/officeart/2009/3/layout/HorizontalOrganizationChart"/>
    <dgm:cxn modelId="{038C5F45-4B7A-4D72-8F9E-E9EC1A0491AF}" type="presParOf" srcId="{B5F8AA10-DD02-450E-A59B-14EBE1E87261}" destId="{DC12A51D-ED12-49CC-9ABC-DC63B0E9250D}" srcOrd="1" destOrd="0" presId="urn:microsoft.com/office/officeart/2009/3/layout/HorizontalOrganizationChart"/>
    <dgm:cxn modelId="{B564508B-E88D-4199-A62A-02E829171839}" type="presParOf" srcId="{6F0309FB-9CDE-4F12-9CB0-B7DDCDA0949C}" destId="{8E105533-2F90-44F7-8FF8-4FF597DAE65A}" srcOrd="1" destOrd="0" presId="urn:microsoft.com/office/officeart/2009/3/layout/HorizontalOrganizationChart"/>
    <dgm:cxn modelId="{BC1C782A-FC2F-4FFB-A996-6A1085AC7316}" type="presParOf" srcId="{8E105533-2F90-44F7-8FF8-4FF597DAE65A}" destId="{552869C5-B62D-4A8A-B2F1-8953AA33DE59}" srcOrd="0" destOrd="0" presId="urn:microsoft.com/office/officeart/2009/3/layout/HorizontalOrganizationChart"/>
    <dgm:cxn modelId="{39C42543-6A8E-469A-AC42-55A217D10026}" type="presParOf" srcId="{8E105533-2F90-44F7-8FF8-4FF597DAE65A}" destId="{2B90F2D6-EE00-43D5-B098-16CD57F37609}" srcOrd="1" destOrd="0" presId="urn:microsoft.com/office/officeart/2009/3/layout/HorizontalOrganizationChart"/>
    <dgm:cxn modelId="{D0A4FAE5-B597-41D4-A24A-5B1838D5A4E5}" type="presParOf" srcId="{2B90F2D6-EE00-43D5-B098-16CD57F37609}" destId="{E5DE2C89-98EE-4C8F-8221-1B220F0B8C06}" srcOrd="0" destOrd="0" presId="urn:microsoft.com/office/officeart/2009/3/layout/HorizontalOrganizationChart"/>
    <dgm:cxn modelId="{6C21FCCF-7E4B-4D98-9B81-C6578DCF74B0}" type="presParOf" srcId="{E5DE2C89-98EE-4C8F-8221-1B220F0B8C06}" destId="{F100400E-0203-4BDF-B02F-4C8F5873C2C6}" srcOrd="0" destOrd="0" presId="urn:microsoft.com/office/officeart/2009/3/layout/HorizontalOrganizationChart"/>
    <dgm:cxn modelId="{A925BF9F-4113-4164-AE1D-CCD0832B0F93}" type="presParOf" srcId="{E5DE2C89-98EE-4C8F-8221-1B220F0B8C06}" destId="{72A13BD2-466F-40EB-8690-8C740C786AC3}" srcOrd="1" destOrd="0" presId="urn:microsoft.com/office/officeart/2009/3/layout/HorizontalOrganizationChart"/>
    <dgm:cxn modelId="{7A09C0B9-C5D2-4D78-997B-8AA0E9A69117}" type="presParOf" srcId="{2B90F2D6-EE00-43D5-B098-16CD57F37609}" destId="{D5D54FA0-C2EB-4D57-8BE7-C3BBC252B39A}" srcOrd="1" destOrd="0" presId="urn:microsoft.com/office/officeart/2009/3/layout/HorizontalOrganizationChart"/>
    <dgm:cxn modelId="{4B61FC7E-C2A7-4A7C-A138-AB2E754E0FD5}" type="presParOf" srcId="{2B90F2D6-EE00-43D5-B098-16CD57F37609}" destId="{428FA31B-1684-4B35-B081-1C234F148F66}" srcOrd="2" destOrd="0" presId="urn:microsoft.com/office/officeart/2009/3/layout/HorizontalOrganizationChart"/>
    <dgm:cxn modelId="{5CC4252A-356A-4E53-8FD3-C8A65F737387}" type="presParOf" srcId="{8E105533-2F90-44F7-8FF8-4FF597DAE65A}" destId="{652B3110-0C76-4332-8C6F-FC6049233063}" srcOrd="2" destOrd="0" presId="urn:microsoft.com/office/officeart/2009/3/layout/HorizontalOrganizationChart"/>
    <dgm:cxn modelId="{B311369A-24CB-4A4E-9FA2-87853C92C8A8}" type="presParOf" srcId="{8E105533-2F90-44F7-8FF8-4FF597DAE65A}" destId="{E903AC8E-F375-421B-B17B-9CD619FE457E}" srcOrd="3" destOrd="0" presId="urn:microsoft.com/office/officeart/2009/3/layout/HorizontalOrganizationChart"/>
    <dgm:cxn modelId="{792FC694-02A1-4C30-B25D-61419E797FDE}" type="presParOf" srcId="{E903AC8E-F375-421B-B17B-9CD619FE457E}" destId="{68D93710-CB30-43DC-87DA-96DB265B9CF7}" srcOrd="0" destOrd="0" presId="urn:microsoft.com/office/officeart/2009/3/layout/HorizontalOrganizationChart"/>
    <dgm:cxn modelId="{69931B48-53D6-4EA8-80CA-7DBBE07CE101}" type="presParOf" srcId="{68D93710-CB30-43DC-87DA-96DB265B9CF7}" destId="{15A32A6B-50E2-4901-A87A-65A5A64D280A}" srcOrd="0" destOrd="0" presId="urn:microsoft.com/office/officeart/2009/3/layout/HorizontalOrganizationChart"/>
    <dgm:cxn modelId="{F1AA8073-5E99-4568-A7BD-883BBEE6FB48}" type="presParOf" srcId="{68D93710-CB30-43DC-87DA-96DB265B9CF7}" destId="{3A4C96B7-F9D1-4B86-8F11-EC94B6FDEA28}" srcOrd="1" destOrd="0" presId="urn:microsoft.com/office/officeart/2009/3/layout/HorizontalOrganizationChart"/>
    <dgm:cxn modelId="{7EAC59E3-8729-4C58-B5A2-9571487656E3}" type="presParOf" srcId="{E903AC8E-F375-421B-B17B-9CD619FE457E}" destId="{9183D61A-CB76-459C-B97A-E235F0988DE3}" srcOrd="1" destOrd="0" presId="urn:microsoft.com/office/officeart/2009/3/layout/HorizontalOrganizationChart"/>
    <dgm:cxn modelId="{962B2009-2297-40EC-9190-25DCF0725B71}" type="presParOf" srcId="{E903AC8E-F375-421B-B17B-9CD619FE457E}" destId="{7451E1D3-D249-44E2-8A3A-812ADEC13C0B}" srcOrd="2" destOrd="0" presId="urn:microsoft.com/office/officeart/2009/3/layout/HorizontalOrganizationChart"/>
    <dgm:cxn modelId="{7A9EF4D6-40C8-4236-9C32-6D1AA5B05D2A}" type="presParOf" srcId="{8E105533-2F90-44F7-8FF8-4FF597DAE65A}" destId="{647E0742-5B9F-4EBD-8AF8-B7E03590EF3A}" srcOrd="4" destOrd="0" presId="urn:microsoft.com/office/officeart/2009/3/layout/HorizontalOrganizationChart"/>
    <dgm:cxn modelId="{05E9454A-D0F9-4461-9A92-1DF8C0A743C2}" type="presParOf" srcId="{8E105533-2F90-44F7-8FF8-4FF597DAE65A}" destId="{D780A02D-3554-4507-A523-DCA6E796528B}" srcOrd="5" destOrd="0" presId="urn:microsoft.com/office/officeart/2009/3/layout/HorizontalOrganizationChart"/>
    <dgm:cxn modelId="{934E4836-C4EA-460D-9EA3-857AE82A9CC7}" type="presParOf" srcId="{D780A02D-3554-4507-A523-DCA6E796528B}" destId="{627F82AB-6DAF-46F1-B5AF-9799EA9651F0}" srcOrd="0" destOrd="0" presId="urn:microsoft.com/office/officeart/2009/3/layout/HorizontalOrganizationChart"/>
    <dgm:cxn modelId="{2BEB128A-CF6B-44CC-B304-FAC1C7521F05}" type="presParOf" srcId="{627F82AB-6DAF-46F1-B5AF-9799EA9651F0}" destId="{95ADAB1A-E5EF-436C-A3FC-1E217740F641}" srcOrd="0" destOrd="0" presId="urn:microsoft.com/office/officeart/2009/3/layout/HorizontalOrganizationChart"/>
    <dgm:cxn modelId="{D2FD9EB3-D95D-4926-A70A-56A16A228F43}" type="presParOf" srcId="{627F82AB-6DAF-46F1-B5AF-9799EA9651F0}" destId="{E83652F5-6940-493E-A8DA-DE4516AC310C}" srcOrd="1" destOrd="0" presId="urn:microsoft.com/office/officeart/2009/3/layout/HorizontalOrganizationChart"/>
    <dgm:cxn modelId="{2114DD33-CE63-4B25-8D21-B55052F7CBA6}" type="presParOf" srcId="{D780A02D-3554-4507-A523-DCA6E796528B}" destId="{374517D8-68DE-4757-B73E-7A01B53B46F6}" srcOrd="1" destOrd="0" presId="urn:microsoft.com/office/officeart/2009/3/layout/HorizontalOrganizationChart"/>
    <dgm:cxn modelId="{72997E1A-1D16-4656-A316-6DEF493A9878}" type="presParOf" srcId="{D780A02D-3554-4507-A523-DCA6E796528B}" destId="{A3FC44FE-1C01-405A-B193-E8D41DE84716}" srcOrd="2" destOrd="0" presId="urn:microsoft.com/office/officeart/2009/3/layout/HorizontalOrganizationChart"/>
    <dgm:cxn modelId="{6262CD7E-FB04-48E5-8738-24AA8D485773}" type="presParOf" srcId="{6F0309FB-9CDE-4F12-9CB0-B7DDCDA0949C}" destId="{9880E6CA-0D96-4178-94C4-EAB90C2C4E42}" srcOrd="2" destOrd="0" presId="urn:microsoft.com/office/officeart/2009/3/layout/HorizontalOrganizationChart"/>
    <dgm:cxn modelId="{0B9BCCBD-EEFB-437A-9F93-3C027251AC29}" type="presParOf" srcId="{43740272-7E6D-410F-8AFA-2222E5B0F09E}" destId="{708D501A-F650-4876-8422-536AA7091AF3}" srcOrd="6" destOrd="0" presId="urn:microsoft.com/office/officeart/2009/3/layout/HorizontalOrganizationChart"/>
    <dgm:cxn modelId="{6427AEC5-D55E-40C4-890B-76E53F10AAEF}" type="presParOf" srcId="{43740272-7E6D-410F-8AFA-2222E5B0F09E}" destId="{A21819ED-4681-464D-9D51-AA2A7A895D4F}" srcOrd="7" destOrd="0" presId="urn:microsoft.com/office/officeart/2009/3/layout/HorizontalOrganizationChart"/>
    <dgm:cxn modelId="{115AD528-E416-4E1F-959D-13D3DACDB91B}" type="presParOf" srcId="{A21819ED-4681-464D-9D51-AA2A7A895D4F}" destId="{C46876D9-4E43-4833-8ED0-755BC447604D}" srcOrd="0" destOrd="0" presId="urn:microsoft.com/office/officeart/2009/3/layout/HorizontalOrganizationChart"/>
    <dgm:cxn modelId="{67901FAF-4C97-41BC-8D81-C531C8C8F63B}" type="presParOf" srcId="{C46876D9-4E43-4833-8ED0-755BC447604D}" destId="{0E85A279-1223-4AE8-8E05-1B7C430E80A0}" srcOrd="0" destOrd="0" presId="urn:microsoft.com/office/officeart/2009/3/layout/HorizontalOrganizationChart"/>
    <dgm:cxn modelId="{89074EAA-7FC4-407D-9AF7-9A17B226D4D6}" type="presParOf" srcId="{C46876D9-4E43-4833-8ED0-755BC447604D}" destId="{FEAF9A8C-5E10-4CD3-905F-79083D4F2781}" srcOrd="1" destOrd="0" presId="urn:microsoft.com/office/officeart/2009/3/layout/HorizontalOrganizationChart"/>
    <dgm:cxn modelId="{7D0B515B-C663-427B-944D-D947C83AF711}" type="presParOf" srcId="{A21819ED-4681-464D-9D51-AA2A7A895D4F}" destId="{9FEC2616-0DC2-4E91-879C-21C8391E934A}" srcOrd="1" destOrd="0" presId="urn:microsoft.com/office/officeart/2009/3/layout/HorizontalOrganizationChart"/>
    <dgm:cxn modelId="{F511D6FC-5B1E-4D91-9ADF-AA8FE878D2E2}" type="presParOf" srcId="{A21819ED-4681-464D-9D51-AA2A7A895D4F}" destId="{E8EE6D6E-A64B-4116-8CBE-55B9727CBFFA}" srcOrd="2" destOrd="0" presId="urn:microsoft.com/office/officeart/2009/3/layout/HorizontalOrganizationChart"/>
    <dgm:cxn modelId="{E92D2965-BE7F-4139-94C7-D215613FB3EB}" type="presParOf" srcId="{43740272-7E6D-410F-8AFA-2222E5B0F09E}" destId="{55F38D94-454A-49D2-A45E-9F9B2B6728BB}" srcOrd="8" destOrd="0" presId="urn:microsoft.com/office/officeart/2009/3/layout/HorizontalOrganizationChart"/>
    <dgm:cxn modelId="{E2F5E968-C975-47E5-9FAA-A6B1B3BE23C5}" type="presParOf" srcId="{43740272-7E6D-410F-8AFA-2222E5B0F09E}" destId="{1485C904-9468-41FE-A6D0-714EA6B2D2EE}" srcOrd="9" destOrd="0" presId="urn:microsoft.com/office/officeart/2009/3/layout/HorizontalOrganizationChart"/>
    <dgm:cxn modelId="{5BB8999F-FA65-4EE9-BFDE-D3EB26B7F95F}" type="presParOf" srcId="{1485C904-9468-41FE-A6D0-714EA6B2D2EE}" destId="{F2332B88-4FFB-4005-BD04-A221F5297167}" srcOrd="0" destOrd="0" presId="urn:microsoft.com/office/officeart/2009/3/layout/HorizontalOrganizationChart"/>
    <dgm:cxn modelId="{2BB8F0AD-8038-4DB9-9FF7-77EACBA4F3D3}" type="presParOf" srcId="{F2332B88-4FFB-4005-BD04-A221F5297167}" destId="{07E2102E-7706-42F4-BD73-2613FA26E811}" srcOrd="0" destOrd="0" presId="urn:microsoft.com/office/officeart/2009/3/layout/HorizontalOrganizationChart"/>
    <dgm:cxn modelId="{E821A341-83F9-49D4-835E-0224122F52C2}" type="presParOf" srcId="{F2332B88-4FFB-4005-BD04-A221F5297167}" destId="{1199A482-19F5-482A-B92B-CF4584C76360}" srcOrd="1" destOrd="0" presId="urn:microsoft.com/office/officeart/2009/3/layout/HorizontalOrganizationChart"/>
    <dgm:cxn modelId="{22CEC738-947A-4F3B-A632-5F14720DFABA}" type="presParOf" srcId="{1485C904-9468-41FE-A6D0-714EA6B2D2EE}" destId="{A7A7B8C1-903B-4A34-AE7C-D173664918B7}" srcOrd="1" destOrd="0" presId="urn:microsoft.com/office/officeart/2009/3/layout/HorizontalOrganizationChart"/>
    <dgm:cxn modelId="{34D5146B-E359-4A6B-9412-E48F791E990C}" type="presParOf" srcId="{1485C904-9468-41FE-A6D0-714EA6B2D2EE}" destId="{76FCECD5-3725-47FF-9904-074278B004E1}" srcOrd="2" destOrd="0" presId="urn:microsoft.com/office/officeart/2009/3/layout/HorizontalOrganizationChart"/>
    <dgm:cxn modelId="{1CDC8C15-C4AC-4F12-AA17-F2ED970C7D74}" type="presParOf" srcId="{43740272-7E6D-410F-8AFA-2222E5B0F09E}" destId="{9FB6724E-5661-4DAD-8DF3-EA4BAE0DA59F}" srcOrd="10" destOrd="0" presId="urn:microsoft.com/office/officeart/2009/3/layout/HorizontalOrganizationChart"/>
    <dgm:cxn modelId="{46D2466A-A10F-45E3-AA30-85A0EA3792BD}" type="presParOf" srcId="{43740272-7E6D-410F-8AFA-2222E5B0F09E}" destId="{9A834E37-940C-4404-9187-03F73846BF6D}" srcOrd="11" destOrd="0" presId="urn:microsoft.com/office/officeart/2009/3/layout/HorizontalOrganizationChart"/>
    <dgm:cxn modelId="{73E6BE13-ADB7-4FE6-BE21-77A1E59DE0B8}" type="presParOf" srcId="{9A834E37-940C-4404-9187-03F73846BF6D}" destId="{7D161E54-598C-4A9C-B95D-304EB01C9061}" srcOrd="0" destOrd="0" presId="urn:microsoft.com/office/officeart/2009/3/layout/HorizontalOrganizationChart"/>
    <dgm:cxn modelId="{1C15F6EB-3BC4-4A63-8A48-1D216CC502BF}" type="presParOf" srcId="{7D161E54-598C-4A9C-B95D-304EB01C9061}" destId="{F8FA2C0D-F52B-4594-AB3E-062C8FBCB0EB}" srcOrd="0" destOrd="0" presId="urn:microsoft.com/office/officeart/2009/3/layout/HorizontalOrganizationChart"/>
    <dgm:cxn modelId="{2F061818-3512-48A5-866C-F338B3969385}" type="presParOf" srcId="{7D161E54-598C-4A9C-B95D-304EB01C9061}" destId="{4A46880D-544F-4A6F-9FC7-48B7AB4D4A20}" srcOrd="1" destOrd="0" presId="urn:microsoft.com/office/officeart/2009/3/layout/HorizontalOrganizationChart"/>
    <dgm:cxn modelId="{315ECAB6-B32C-4997-BADC-7E88050FFF78}" type="presParOf" srcId="{9A834E37-940C-4404-9187-03F73846BF6D}" destId="{4EE4EBD0-A8FF-405B-A0CA-3E12992C9BB7}" srcOrd="1" destOrd="0" presId="urn:microsoft.com/office/officeart/2009/3/layout/HorizontalOrganizationChart"/>
    <dgm:cxn modelId="{47DB38C8-A6F9-4EC3-85CD-B48E6B94645C}" type="presParOf" srcId="{9A834E37-940C-4404-9187-03F73846BF6D}" destId="{1965E146-CA7A-453A-834C-AF2A476D8B9B}" srcOrd="2" destOrd="0" presId="urn:microsoft.com/office/officeart/2009/3/layout/HorizontalOrganizationChart"/>
    <dgm:cxn modelId="{3625598B-81E4-4059-B92E-6D4600056D7F}" type="presParOf" srcId="{43740272-7E6D-410F-8AFA-2222E5B0F09E}" destId="{EA294838-82BE-4FEC-9C9F-6F0AC23D5615}" srcOrd="12" destOrd="0" presId="urn:microsoft.com/office/officeart/2009/3/layout/HorizontalOrganizationChart"/>
    <dgm:cxn modelId="{86727531-7F49-45D5-9D79-4DE22C444F3D}" type="presParOf" srcId="{43740272-7E6D-410F-8AFA-2222E5B0F09E}" destId="{FF1DC2CC-DDCA-44D8-856A-EBEFB8B7D703}" srcOrd="13" destOrd="0" presId="urn:microsoft.com/office/officeart/2009/3/layout/HorizontalOrganizationChart"/>
    <dgm:cxn modelId="{B3208011-9E41-42E9-8250-04316F38C137}" type="presParOf" srcId="{FF1DC2CC-DDCA-44D8-856A-EBEFB8B7D703}" destId="{77E0E670-FFA5-41A5-859B-DF9559CE2B80}" srcOrd="0" destOrd="0" presId="urn:microsoft.com/office/officeart/2009/3/layout/HorizontalOrganizationChart"/>
    <dgm:cxn modelId="{DF0990E7-3D76-441E-9745-6265D1285BF5}" type="presParOf" srcId="{77E0E670-FFA5-41A5-859B-DF9559CE2B80}" destId="{4A8CC29F-38BC-41DB-8D3C-8A9B048FAE50}" srcOrd="0" destOrd="0" presId="urn:microsoft.com/office/officeart/2009/3/layout/HorizontalOrganizationChart"/>
    <dgm:cxn modelId="{9F8816C3-1C1B-4564-9671-569073A93B50}" type="presParOf" srcId="{77E0E670-FFA5-41A5-859B-DF9559CE2B80}" destId="{1C9689B3-3CE4-4959-A5FE-B4C7A81A8D56}" srcOrd="1" destOrd="0" presId="urn:microsoft.com/office/officeart/2009/3/layout/HorizontalOrganizationChart"/>
    <dgm:cxn modelId="{BD1C08EB-D0A6-4162-9E33-3AC4ADCED698}" type="presParOf" srcId="{FF1DC2CC-DDCA-44D8-856A-EBEFB8B7D703}" destId="{8C60802E-D28A-45CB-B7C0-44E23E8D9B19}" srcOrd="1" destOrd="0" presId="urn:microsoft.com/office/officeart/2009/3/layout/HorizontalOrganizationChart"/>
    <dgm:cxn modelId="{B40FD38A-5A17-4D3D-AC72-DE2D05915432}" type="presParOf" srcId="{FF1DC2CC-DDCA-44D8-856A-EBEFB8B7D703}" destId="{037B5ABF-7313-43F4-BA42-8CA418E60083}" srcOrd="2" destOrd="0" presId="urn:microsoft.com/office/officeart/2009/3/layout/HorizontalOrganizationChart"/>
    <dgm:cxn modelId="{1678925B-4120-4E39-B4F8-E326314EA530}" type="presParOf" srcId="{56EA2015-CA0F-461A-AF5F-2A621DD82879}" destId="{44D1FC71-8A25-4678-B2C7-810EAD9A9FA1}" srcOrd="2" destOrd="0" presId="urn:microsoft.com/office/officeart/2009/3/layout/HorizontalOrganizationChart"/>
    <dgm:cxn modelId="{1C290397-89F7-40CA-9433-F1862B1A24C3}" type="presParOf" srcId="{C6246FA5-801D-479B-892E-789BCC35A7ED}" destId="{B3470EC7-C33E-4F72-8F8A-1BD6AA9035A7}" srcOrd="4" destOrd="0" presId="urn:microsoft.com/office/officeart/2009/3/layout/HorizontalOrganizationChart"/>
    <dgm:cxn modelId="{09625B6B-0EAD-4D6E-AB43-EB008E970FE4}" type="presParOf" srcId="{C6246FA5-801D-479B-892E-789BCC35A7ED}" destId="{E410E51D-0E09-4A3D-9AE2-AB1F6E6B0378}" srcOrd="5" destOrd="0" presId="urn:microsoft.com/office/officeart/2009/3/layout/HorizontalOrganizationChart"/>
    <dgm:cxn modelId="{39950BF9-9AD1-4FF0-8ECF-9654A36196F5}" type="presParOf" srcId="{E410E51D-0E09-4A3D-9AE2-AB1F6E6B0378}" destId="{912A78D6-4BD4-48B0-B2F1-30D69F01A043}" srcOrd="0" destOrd="0" presId="urn:microsoft.com/office/officeart/2009/3/layout/HorizontalOrganizationChart"/>
    <dgm:cxn modelId="{2983828C-F77B-499E-B8E9-A1A4DFF25519}" type="presParOf" srcId="{912A78D6-4BD4-48B0-B2F1-30D69F01A043}" destId="{F2826185-C987-4558-98D8-639AA267D830}" srcOrd="0" destOrd="0" presId="urn:microsoft.com/office/officeart/2009/3/layout/HorizontalOrganizationChart"/>
    <dgm:cxn modelId="{30751F04-D5FC-40A2-BF9A-42AF11848276}" type="presParOf" srcId="{912A78D6-4BD4-48B0-B2F1-30D69F01A043}" destId="{34B09E79-4CC5-4F00-9742-8685C889B52F}" srcOrd="1" destOrd="0" presId="urn:microsoft.com/office/officeart/2009/3/layout/HorizontalOrganizationChart"/>
    <dgm:cxn modelId="{17FD54AB-2BC2-41EB-9C33-FD20C7881DE6}" type="presParOf" srcId="{E410E51D-0E09-4A3D-9AE2-AB1F6E6B0378}" destId="{179FBEF1-BE83-4A05-8CAE-90BB2DA413BD}" srcOrd="1" destOrd="0" presId="urn:microsoft.com/office/officeart/2009/3/layout/HorizontalOrganizationChart"/>
    <dgm:cxn modelId="{0D27B22C-DA47-4967-9A6E-77B43D903EFE}" type="presParOf" srcId="{E410E51D-0E09-4A3D-9AE2-AB1F6E6B0378}" destId="{F298C555-E202-4BFF-9225-DBB8A0E18BDC}" srcOrd="2" destOrd="0" presId="urn:microsoft.com/office/officeart/2009/3/layout/HorizontalOrganizationChart"/>
    <dgm:cxn modelId="{BA66A4D4-0EAD-462F-9BF4-27A7B572640F}" type="presParOf" srcId="{C6246FA5-801D-479B-892E-789BCC35A7ED}" destId="{9767D428-C738-45E6-96F9-20F9286319EC}" srcOrd="6" destOrd="0" presId="urn:microsoft.com/office/officeart/2009/3/layout/HorizontalOrganizationChart"/>
    <dgm:cxn modelId="{6A08F141-2026-4670-B0FD-02DBBA163216}" type="presParOf" srcId="{C6246FA5-801D-479B-892E-789BCC35A7ED}" destId="{05FFF1E5-EDB8-4983-ABBE-B38EC44A6DDD}" srcOrd="7" destOrd="0" presId="urn:microsoft.com/office/officeart/2009/3/layout/HorizontalOrganizationChart"/>
    <dgm:cxn modelId="{4DBD9C58-DD35-4232-99EE-F8BCFD1E9566}" type="presParOf" srcId="{05FFF1E5-EDB8-4983-ABBE-B38EC44A6DDD}" destId="{76FAC9F2-6223-463E-A4DE-0A7638759875}" srcOrd="0" destOrd="0" presId="urn:microsoft.com/office/officeart/2009/3/layout/HorizontalOrganizationChart"/>
    <dgm:cxn modelId="{724E2AAD-8420-4C1A-BB21-E52258D8AE02}" type="presParOf" srcId="{76FAC9F2-6223-463E-A4DE-0A7638759875}" destId="{942967F1-D540-41C0-AAA8-09C3697A1181}" srcOrd="0" destOrd="0" presId="urn:microsoft.com/office/officeart/2009/3/layout/HorizontalOrganizationChart"/>
    <dgm:cxn modelId="{08299C1D-EF13-4B1E-B19B-5AE0736FAB07}" type="presParOf" srcId="{76FAC9F2-6223-463E-A4DE-0A7638759875}" destId="{7BB4AF47-9D87-401D-9F59-7AA283DCCF9F}" srcOrd="1" destOrd="0" presId="urn:microsoft.com/office/officeart/2009/3/layout/HorizontalOrganizationChart"/>
    <dgm:cxn modelId="{E77E9CB2-EFD4-4FFA-90C4-B922909CFB13}" type="presParOf" srcId="{05FFF1E5-EDB8-4983-ABBE-B38EC44A6DDD}" destId="{195EB2AA-36B0-4034-A18B-8966B3545E74}" srcOrd="1" destOrd="0" presId="urn:microsoft.com/office/officeart/2009/3/layout/HorizontalOrganizationChart"/>
    <dgm:cxn modelId="{46AE9B81-CABF-406A-9642-FD82EE61F8E1}" type="presParOf" srcId="{05FFF1E5-EDB8-4983-ABBE-B38EC44A6DDD}" destId="{F126B6EE-90CB-48F7-B20B-F1FAAE8BFE27}" srcOrd="2" destOrd="0" presId="urn:microsoft.com/office/officeart/2009/3/layout/HorizontalOrganizationChart"/>
    <dgm:cxn modelId="{41B40B22-5234-47D1-BE7B-5AED7895ADAB}" type="presParOf" srcId="{552CCEE7-7A86-4B1C-9FCE-C553E0A9F9A9}" destId="{7E607D33-D9B9-458B-B60E-22D827B43BBE}" srcOrd="2" destOrd="0" presId="urn:microsoft.com/office/officeart/2009/3/layout/HorizontalOrganizationChart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9F04E-571A-4CA1-9469-8D57273B0B17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01CB3-62A7-47DA-9D41-84BA1D49FB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336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61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7903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199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725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934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366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732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467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173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34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02CC-4D8A-41A6-AA25-D9E45AC0DDB8}" type="datetimeFigureOut">
              <a:rPr lang="zh-CN" altLang="en-US" smtClean="0"/>
              <a:pPr/>
              <a:t>2016-7-22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BD9B2-FA76-4174-9124-00B08AF4F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176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1.xml"/><Relationship Id="rId7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eep.chinacloudapp.cn/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eep.chinacloudapp.cn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3.jpeg"/><Relationship Id="rId7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veep.chinacloudapp.cn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发展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12765" y="3143248"/>
            <a:ext cx="4259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月的统计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图表 16"/>
          <p:cNvGraphicFramePr/>
          <p:nvPr>
            <p:extLst>
              <p:ext uri="{D42A27DB-BD31-4B8C-83A1-F6EECF244321}">
                <p14:modId xmlns="" xmlns:p14="http://schemas.microsoft.com/office/powerpoint/2010/main" val="745880809"/>
              </p:ext>
            </p:extLst>
          </p:nvPr>
        </p:nvGraphicFramePr>
        <p:xfrm>
          <a:off x="1000100" y="2214554"/>
          <a:ext cx="7272808" cy="420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矩形 2"/>
          <p:cNvSpPr>
            <a:spLocks noChangeArrowheads="1"/>
          </p:cNvSpPr>
          <p:nvPr/>
        </p:nvSpPr>
        <p:spPr bwMode="auto">
          <a:xfrm>
            <a:off x="642910" y="1285860"/>
            <a:ext cx="78581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大陆中文计算机</a:t>
            </a:r>
            <a:r>
              <a:rPr kumimoji="0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kumimoji="0"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kumimoji="0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kumimoji="0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r>
              <a:rPr kumimoji="0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，选课人数累计超过</a:t>
            </a:r>
            <a:r>
              <a:rPr kumimoji="0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0"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人次</a:t>
            </a: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57"/>
          <p:cNvGrpSpPr>
            <a:grpSpLocks/>
          </p:cNvGrpSpPr>
          <p:nvPr/>
        </p:nvGrpSpPr>
        <p:grpSpPr bwMode="auto">
          <a:xfrm>
            <a:off x="6786578" y="6286520"/>
            <a:ext cx="1928826" cy="428628"/>
            <a:chOff x="476" y="86"/>
            <a:chExt cx="3266" cy="729"/>
          </a:xfrm>
        </p:grpSpPr>
        <p:pic>
          <p:nvPicPr>
            <p:cNvPr id="20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>
            <a:spLocks/>
          </p:cNvSpPr>
          <p:nvPr/>
        </p:nvSpPr>
        <p:spPr>
          <a:xfrm>
            <a:off x="0" y="5357826"/>
            <a:ext cx="9144000" cy="1500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vert="horz" lIns="32400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11" descr="9088540333601384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272" b="66782"/>
          <a:stretch>
            <a:fillRect/>
          </a:stretch>
        </p:blipFill>
        <p:spPr bwMode="auto">
          <a:xfrm>
            <a:off x="1500166" y="5413521"/>
            <a:ext cx="6357982" cy="144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汇报内容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928794" y="1714488"/>
            <a:ext cx="5286412" cy="242889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在线教学的实验需求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典型课程的虚拟实验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虚拟实验工场简介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燕尾形箭头 13"/>
          <p:cNvSpPr/>
          <p:nvPr/>
        </p:nvSpPr>
        <p:spPr bwMode="auto">
          <a:xfrm>
            <a:off x="1357290" y="2714620"/>
            <a:ext cx="642942" cy="642942"/>
          </a:xfrm>
          <a:prstGeom prst="notchedRightArrow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>
              <a:defRPr/>
            </a:pPr>
            <a:endParaRPr lang="zh-CN" altLang="en-US" sz="3600">
              <a:latin typeface="Arial" pitchFamily="34" charset="0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86446" y="285728"/>
            <a:ext cx="3071834" cy="785794"/>
            <a:chOff x="476" y="86"/>
            <a:chExt cx="3266" cy="729"/>
          </a:xfrm>
        </p:grpSpPr>
        <p:pic>
          <p:nvPicPr>
            <p:cNvPr id="16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大学计算机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57290" y="1285860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以工具软件使用为主的实验教学安排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500034" y="1285860"/>
            <a:ext cx="928694" cy="928694"/>
          </a:xfrm>
          <a:prstGeom prst="chevron">
            <a:avLst>
              <a:gd name="adj" fmla="val 26727"/>
            </a:avLst>
          </a:prstGeom>
          <a:solidFill>
            <a:srgbClr val="C00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200"/>
              </a:lnSpc>
            </a:pP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问题</a:t>
            </a:r>
          </a:p>
        </p:txBody>
      </p:sp>
      <p:grpSp>
        <p:nvGrpSpPr>
          <p:cNvPr id="18" name="组合 36"/>
          <p:cNvGrpSpPr/>
          <p:nvPr/>
        </p:nvGrpSpPr>
        <p:grpSpPr>
          <a:xfrm>
            <a:off x="785786" y="3071810"/>
            <a:ext cx="7929618" cy="2417932"/>
            <a:chOff x="357158" y="2154076"/>
            <a:chExt cx="7929618" cy="2417932"/>
          </a:xfrm>
        </p:grpSpPr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357158" y="3286124"/>
              <a:ext cx="7762462" cy="71438"/>
            </a:xfrm>
            <a:prstGeom prst="rect">
              <a:avLst/>
            </a:prstGeom>
            <a:solidFill>
              <a:schemeClr val="accent1">
                <a:lumMod val="75000"/>
                <a:alpha val="26000"/>
              </a:schemeClr>
            </a:solidFill>
            <a:ln w="28575" algn="ctr">
              <a:solidFill>
                <a:schemeClr val="tx2"/>
              </a:solidFill>
              <a:round/>
              <a:headEnd/>
              <a:tailEnd/>
            </a:ln>
            <a:extLst/>
          </p:spPr>
          <p:txBody>
            <a:bodyPr/>
            <a:lstStyle>
              <a:lvl1pPr eaLnBrk="0" hangingPunct="0"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071538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285984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28992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43438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929322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143768" y="3214686"/>
              <a:ext cx="214314" cy="2143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5400000">
              <a:off x="822299" y="3749677"/>
              <a:ext cx="6429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2035157" y="2892421"/>
              <a:ext cx="6429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3179753" y="3749677"/>
              <a:ext cx="6429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5400000">
              <a:off x="5680083" y="3749677"/>
              <a:ext cx="6429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5400000">
              <a:off x="6964379" y="2892421"/>
              <a:ext cx="6429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5400000">
              <a:off x="4184175" y="2683984"/>
              <a:ext cx="1061403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9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428596" y="3357538"/>
              <a:ext cx="7858180" cy="12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lnSpc>
                  <a:spcPct val="115000"/>
                </a:lnSpc>
                <a:defRPr/>
              </a:pPr>
              <a:r>
                <a:rPr lang="en-US" altLang="zh-CN" sz="20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2011        2012        2013        2014         2015        2016           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14282" y="4919031"/>
            <a:ext cx="2374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提出计算思维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研究虚拟实验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85852" y="2428868"/>
            <a:ext cx="2286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计算思维全面研讨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典型课程虚拟实验样品发布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3390" y="5000636"/>
            <a:ext cx="2350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计算思维成果产生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基本要求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修订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大学计算机配套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虚拟实验出版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6182" y="1857364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基本要求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讨论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课程上线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虚拟实验全面使用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但不能支持在线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2132" y="5000636"/>
            <a:ext cx="292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大浪来袭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以大学计算机为例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实施准线上实验试点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29388" y="2413337"/>
            <a:ext cx="2571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平台支持工具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虚拟实验平台云支持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</a:pPr>
            <a:r>
              <a:rPr lang="en-US" altLang="zh-CN" sz="2000" dirty="0" smtClean="0">
                <a:solidFill>
                  <a:srgbClr val="256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VEW</a:t>
            </a:r>
            <a:r>
              <a:rPr lang="zh-CN" altLang="en-US" sz="2000" dirty="0" smtClean="0">
                <a:solidFill>
                  <a:srgbClr val="256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虚拟实验工场</a:t>
            </a:r>
            <a:endParaRPr lang="en-US" altLang="zh-CN" sz="2000" dirty="0" smtClean="0">
              <a:solidFill>
                <a:srgbClr val="256F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内容占位符 12"/>
          <p:cNvSpPr txBox="1">
            <a:spLocks/>
          </p:cNvSpPr>
          <p:nvPr/>
        </p:nvSpPr>
        <p:spPr>
          <a:xfrm>
            <a:off x="285720" y="5715016"/>
            <a:ext cx="2357454" cy="50009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课程地位回归 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sp>
        <p:nvSpPr>
          <p:cNvPr id="40" name="内容占位符 12"/>
          <p:cNvSpPr txBox="1">
            <a:spLocks/>
          </p:cNvSpPr>
          <p:nvPr/>
        </p:nvSpPr>
        <p:spPr>
          <a:xfrm>
            <a:off x="428596" y="3500414"/>
            <a:ext cx="2357454" cy="50009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追求体系完善 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sp>
        <p:nvSpPr>
          <p:cNvPr id="41" name="内容占位符 12"/>
          <p:cNvSpPr txBox="1">
            <a:spLocks/>
          </p:cNvSpPr>
          <p:nvPr/>
        </p:nvSpPr>
        <p:spPr>
          <a:xfrm>
            <a:off x="6500826" y="6000768"/>
            <a:ext cx="2357454" cy="50009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填补在线空缺 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sp>
        <p:nvSpPr>
          <p:cNvPr id="42" name="内容占位符 12"/>
          <p:cNvSpPr txBox="1">
            <a:spLocks/>
          </p:cNvSpPr>
          <p:nvPr/>
        </p:nvSpPr>
        <p:spPr>
          <a:xfrm>
            <a:off x="6500826" y="1857364"/>
            <a:ext cx="2357454" cy="50009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提供平台服务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</a:t>
            </a:r>
            <a:endParaRPr lang="en-US" altLang="zh-CN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pic>
        <p:nvPicPr>
          <p:cNvPr id="43" name="图片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5707">
            <a:off x="3168504" y="3309771"/>
            <a:ext cx="1341031" cy="136075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45" name="矩形 44"/>
          <p:cNvSpPr/>
          <p:nvPr/>
        </p:nvSpPr>
        <p:spPr bwMode="auto">
          <a:xfrm rot="5400000">
            <a:off x="3679025" y="4036225"/>
            <a:ext cx="1857387" cy="71438"/>
          </a:xfrm>
          <a:prstGeom prst="rect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sp>
        <p:nvSpPr>
          <p:cNvPr id="47" name="燕尾形箭头 46"/>
          <p:cNvSpPr/>
          <p:nvPr/>
        </p:nvSpPr>
        <p:spPr bwMode="auto">
          <a:xfrm>
            <a:off x="5072066" y="3571876"/>
            <a:ext cx="3571900" cy="1374751"/>
          </a:xfrm>
          <a:prstGeom prst="notchedRightArrow">
            <a:avLst/>
          </a:prstGeom>
          <a:solidFill>
            <a:srgbClr val="FF0000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线上运行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48" name="燕尾形箭头 47"/>
          <p:cNvSpPr/>
          <p:nvPr/>
        </p:nvSpPr>
        <p:spPr bwMode="auto">
          <a:xfrm rot="10800000">
            <a:off x="714348" y="3554440"/>
            <a:ext cx="3643338" cy="1374751"/>
          </a:xfrm>
          <a:prstGeom prst="notchedRightArrow">
            <a:avLst/>
          </a:prstGeom>
          <a:solidFill>
            <a:srgbClr val="FF0000">
              <a:alpha val="8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 vert="vert"/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线下运行</a:t>
            </a: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5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虚拟实验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71538" y="-7144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005" t="30168" r="6213" b="15234"/>
          <a:stretch>
            <a:fillRect/>
          </a:stretch>
        </p:blipFill>
        <p:spPr bwMode="auto">
          <a:xfrm>
            <a:off x="1357290" y="1571612"/>
            <a:ext cx="6286544" cy="455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虚拟实验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6" y="62841"/>
            <a:ext cx="9036496" cy="6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大学计算机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97629" y="1285860"/>
            <a:ext cx="7303461" cy="1214446"/>
            <a:chOff x="983315" y="1071546"/>
            <a:chExt cx="7303461" cy="1214446"/>
          </a:xfrm>
        </p:grpSpPr>
        <p:sp>
          <p:nvSpPr>
            <p:cNvPr id="10" name="燕尾形 9"/>
            <p:cNvSpPr/>
            <p:nvPr/>
          </p:nvSpPr>
          <p:spPr>
            <a:xfrm>
              <a:off x="983315" y="1357298"/>
              <a:ext cx="928694" cy="928694"/>
            </a:xfrm>
            <a:prstGeom prst="chevron">
              <a:avLst>
                <a:gd name="adj" fmla="val 26727"/>
              </a:avLst>
            </a:prstGeom>
            <a:solidFill>
              <a:srgbClr val="C00000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200"/>
                </a:lnSpc>
              </a:pPr>
              <a:r>
                <a:rPr lang="zh-CN" altLang="en-US" sz="32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宗旨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83447" y="1071546"/>
              <a:ext cx="6303329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大学计算机课程的基础性地位追求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非计算机专业学生计算思维能力培养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97629" y="2500306"/>
            <a:ext cx="6362497" cy="1214446"/>
            <a:chOff x="983315" y="2357430"/>
            <a:chExt cx="6362497" cy="1214446"/>
          </a:xfrm>
        </p:grpSpPr>
        <p:sp>
          <p:nvSpPr>
            <p:cNvPr id="9" name="矩形 8"/>
            <p:cNvSpPr/>
            <p:nvPr/>
          </p:nvSpPr>
          <p:spPr>
            <a:xfrm>
              <a:off x="1983447" y="2357430"/>
              <a:ext cx="5362365" cy="1135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itchFamily="2" charset="2"/>
                <a:buChar char="l"/>
              </a:pP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课程教学内容的深化改革</a:t>
              </a:r>
              <a:r>
                <a:rPr lang="en-US" altLang="zh-CN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讲什么</a:t>
              </a:r>
              <a:endPara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大学计算机课程体系的完善</a:t>
              </a:r>
              <a:r>
                <a:rPr lang="en-US" altLang="zh-CN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补实验</a:t>
              </a:r>
              <a:endPara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983315" y="2643182"/>
              <a:ext cx="928694" cy="928694"/>
            </a:xfrm>
            <a:prstGeom prst="chevron">
              <a:avLst>
                <a:gd name="adj" fmla="val 26727"/>
              </a:avLst>
            </a:prstGeom>
            <a:solidFill>
              <a:srgbClr val="C00000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200"/>
                </a:lnSpc>
              </a:pPr>
              <a:r>
                <a:rPr lang="zh-CN" altLang="en-US" sz="32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方法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97629" y="3714752"/>
            <a:ext cx="7303461" cy="1214446"/>
            <a:chOff x="983315" y="3643314"/>
            <a:chExt cx="7303461" cy="1214446"/>
          </a:xfrm>
        </p:grpSpPr>
        <p:sp>
          <p:nvSpPr>
            <p:cNvPr id="13" name="燕尾形 12"/>
            <p:cNvSpPr/>
            <p:nvPr/>
          </p:nvSpPr>
          <p:spPr>
            <a:xfrm>
              <a:off x="983315" y="3929066"/>
              <a:ext cx="928694" cy="928694"/>
            </a:xfrm>
            <a:prstGeom prst="chevron">
              <a:avLst>
                <a:gd name="adj" fmla="val 26727"/>
              </a:avLst>
            </a:prstGeom>
            <a:solidFill>
              <a:srgbClr val="C00000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200"/>
                </a:lnSpc>
              </a:pPr>
              <a:r>
                <a:rPr lang="zh-CN" altLang="en-US" sz="32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技术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983447" y="3643314"/>
              <a:ext cx="6303329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虚拟现实与计算机仿真技术</a:t>
              </a:r>
              <a:endParaRPr lang="en-US" altLang="zh-CN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计算机基础教育教学技术</a:t>
              </a:r>
              <a:endParaRPr lang="en-US" altLang="zh-CN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 descr="u=2552822664,832735540&amp;fm=21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5034"/>
            <a:ext cx="3571899" cy="1282965"/>
          </a:xfrm>
          <a:prstGeom prst="rect">
            <a:avLst/>
          </a:prstGeom>
        </p:spPr>
      </p:pic>
      <p:pic>
        <p:nvPicPr>
          <p:cNvPr id="16" name="图片 15" descr="u=2262392489,3807216738&amp;fm=21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5572140"/>
            <a:ext cx="2714644" cy="1285860"/>
          </a:xfrm>
          <a:prstGeom prst="rect">
            <a:avLst/>
          </a:prstGeom>
        </p:spPr>
      </p:pic>
      <p:pic>
        <p:nvPicPr>
          <p:cNvPr id="18" name="图片 17" descr="u=3298199027,820162585&amp;fm=21&amp;gp=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5577032"/>
            <a:ext cx="2857488" cy="13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实验特点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0034" y="2000240"/>
            <a:ext cx="2000264" cy="1843271"/>
            <a:chOff x="571472" y="2428868"/>
            <a:chExt cx="2000264" cy="1843271"/>
          </a:xfrm>
        </p:grpSpPr>
        <p:sp>
          <p:nvSpPr>
            <p:cNvPr id="5" name="TextBox 4"/>
            <p:cNvSpPr txBox="1"/>
            <p:nvPr/>
          </p:nvSpPr>
          <p:spPr>
            <a:xfrm>
              <a:off x="571472" y="3071810"/>
              <a:ext cx="20002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难点解析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重点验证</a:t>
              </a:r>
              <a:endParaRPr lang="en-US" altLang="zh-CN" sz="2400" dirty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1472" y="2428868"/>
              <a:ext cx="2000264" cy="642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华文隶书" pitchFamily="2" charset="-122"/>
                  <a:ea typeface="华文隶书" pitchFamily="2" charset="-122"/>
                </a:rPr>
                <a:t>实验功能</a:t>
              </a:r>
              <a:endParaRPr lang="zh-CN" altLang="en-US" sz="2800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28926" y="2214554"/>
            <a:ext cx="2571768" cy="2951266"/>
            <a:chOff x="571472" y="2428868"/>
            <a:chExt cx="2000264" cy="2951266"/>
          </a:xfrm>
        </p:grpSpPr>
        <p:sp>
          <p:nvSpPr>
            <p:cNvPr id="11" name="TextBox 10"/>
            <p:cNvSpPr txBox="1"/>
            <p:nvPr/>
          </p:nvSpPr>
          <p:spPr>
            <a:xfrm>
              <a:off x="571472" y="3071810"/>
              <a:ext cx="2000264" cy="23083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演示型实验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交互型实验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验证型实验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设计型实验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71472" y="2428868"/>
              <a:ext cx="2000264" cy="642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华文隶书" pitchFamily="2" charset="-122"/>
                  <a:ea typeface="华文隶书" pitchFamily="2" charset="-122"/>
                </a:rPr>
                <a:t>实验类型</a:t>
              </a:r>
              <a:endParaRPr lang="zh-CN" altLang="en-US" sz="2800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86446" y="2857496"/>
            <a:ext cx="2571768" cy="2951266"/>
            <a:chOff x="571472" y="2428868"/>
            <a:chExt cx="2000264" cy="2951266"/>
          </a:xfrm>
        </p:grpSpPr>
        <p:sp>
          <p:nvSpPr>
            <p:cNvPr id="14" name="TextBox 13"/>
            <p:cNvSpPr txBox="1"/>
            <p:nvPr/>
          </p:nvSpPr>
          <p:spPr>
            <a:xfrm>
              <a:off x="571472" y="3071810"/>
              <a:ext cx="2000264" cy="23083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微观结构可及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信息流动可见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原理概念可视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latin typeface="华文细黑" pitchFamily="2" charset="-122"/>
                  <a:ea typeface="华文细黑" pitchFamily="2" charset="-122"/>
                </a:rPr>
                <a:t>危险内容可逆</a:t>
              </a:r>
              <a:endParaRPr lang="en-US" altLang="zh-CN" sz="2400" dirty="0" smtClean="0"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472" y="2428868"/>
              <a:ext cx="2000264" cy="642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华文隶书" pitchFamily="2" charset="-122"/>
                  <a:ea typeface="华文隶书" pitchFamily="2" charset="-122"/>
                </a:rPr>
                <a:t>实验效果</a:t>
              </a:r>
              <a:endParaRPr lang="zh-CN" altLang="en-US" sz="2800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虚拟实验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4668" b="22992"/>
          <a:stretch/>
        </p:blipFill>
        <p:spPr bwMode="auto">
          <a:xfrm>
            <a:off x="3286116" y="1443348"/>
            <a:ext cx="2428892" cy="234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929322" y="3929066"/>
          <a:ext cx="2562396" cy="2368552"/>
        </p:xfrm>
        <a:graphic>
          <a:graphicData uri="http://schemas.openxmlformats.org/presentationml/2006/ole">
            <p:oleObj spid="_x0000_s1026" name="位图图像" r:id="rId4" imgW="9697804" imgH="7276190" progId="PBrush">
              <p:embed/>
            </p:oleObj>
          </a:graphicData>
        </a:graphic>
      </p:graphicFrame>
      <p:pic>
        <p:nvPicPr>
          <p:cNvPr id="17" name="Picture 61"/>
          <p:cNvPicPr/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1487064"/>
            <a:ext cx="2357454" cy="222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1428736"/>
            <a:ext cx="2571768" cy="228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16" y="3929066"/>
            <a:ext cx="2428892" cy="235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144" t="4331"/>
          <a:stretch>
            <a:fillRect/>
          </a:stretch>
        </p:blipFill>
        <p:spPr bwMode="auto">
          <a:xfrm>
            <a:off x="642911" y="3929066"/>
            <a:ext cx="2500330" cy="23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929322" y="357166"/>
            <a:ext cx="1428760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成果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71538" y="-7144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32" y="3857628"/>
            <a:ext cx="1714512" cy="238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3909" y="1285860"/>
            <a:ext cx="2464239" cy="250033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5" t="1810"/>
          <a:stretch>
            <a:fillRect/>
          </a:stretch>
        </p:blipFill>
        <p:spPr bwMode="auto">
          <a:xfrm>
            <a:off x="3393645" y="1285860"/>
            <a:ext cx="1791282" cy="250033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77" r="1578" b="2"/>
          <a:stretch>
            <a:fillRect/>
          </a:stretch>
        </p:blipFill>
        <p:spPr bwMode="auto">
          <a:xfrm>
            <a:off x="1464819" y="1285860"/>
            <a:ext cx="1783367" cy="250734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4465485" y="3392639"/>
            <a:ext cx="2284732" cy="33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1428760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成果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71538" y="-7144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34" t="9929" r="10939" b="27585"/>
          <a:stretch/>
        </p:blipFill>
        <p:spPr bwMode="auto">
          <a:xfrm>
            <a:off x="785786" y="1285860"/>
            <a:ext cx="4500594" cy="3338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17" t="10997" r="3554" b="28606"/>
          <a:stretch/>
        </p:blipFill>
        <p:spPr bwMode="auto">
          <a:xfrm>
            <a:off x="3929058" y="2000240"/>
            <a:ext cx="4782999" cy="343965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85786" y="4786322"/>
            <a:ext cx="4500594" cy="95410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一种计算机指令执行过程的可视化方法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57620" y="5715016"/>
            <a:ext cx="4929222" cy="95410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基于人机交互的汉字信息流可视化方法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典型课程的虚拟实验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6143636" y="428604"/>
            <a:ext cx="1500198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成果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71538" y="-7144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捕获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1500174"/>
            <a:ext cx="7697499" cy="481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00232" y="3000372"/>
            <a:ext cx="510059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国家级虚拟仿真实验教学中心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8736"/>
          </a:xfrm>
          <a:solidFill>
            <a:srgbClr val="C00000"/>
          </a:solidFill>
          <a:ln>
            <a:noFill/>
          </a:ln>
        </p:spPr>
        <p:txBody>
          <a:bodyPr>
            <a:normAutofit fontScale="90000"/>
          </a:bodyPr>
          <a:lstStyle/>
          <a:p>
            <a:pPr>
              <a:lnSpc>
                <a:spcPts val="5800"/>
              </a:lnSpc>
            </a:pPr>
            <a:r>
              <a:rPr lang="zh-CN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祝贺第</a:t>
            </a:r>
            <a:r>
              <a:rPr lang="en-US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届大中华区</a:t>
            </a:r>
            <a:r>
              <a:rPr lang="en-US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研讨会</a:t>
            </a:r>
            <a:r>
              <a:rPr lang="en-US" altLang="zh-CN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40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胜利召开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5715008" y="6072230"/>
            <a:ext cx="3071834" cy="785794"/>
            <a:chOff x="476" y="86"/>
            <a:chExt cx="3266" cy="729"/>
          </a:xfrm>
        </p:grpSpPr>
        <p:pic>
          <p:nvPicPr>
            <p:cNvPr id="6" name="Picture 5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9" descr="t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9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463299" y="5072074"/>
            <a:ext cx="6109097" cy="57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15000"/>
              </a:lnSpc>
              <a:defRPr/>
            </a:pPr>
            <a:r>
              <a:rPr lang="en-US" altLang="zh-CN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2016</a:t>
            </a:r>
            <a:r>
              <a:rPr lang="zh-CN" altLang="en-US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年</a:t>
            </a:r>
            <a:r>
              <a:rPr lang="en-US" altLang="zh-CN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7</a:t>
            </a:r>
            <a:r>
              <a:rPr lang="zh-CN" altLang="en-US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月</a:t>
            </a:r>
            <a:r>
              <a:rPr lang="en-US" altLang="zh-CN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22</a:t>
            </a:r>
            <a:r>
              <a:rPr lang="zh-CN" altLang="en-US" sz="24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日 西安</a:t>
            </a:r>
            <a:endParaRPr lang="en-US" altLang="zh-CN" sz="2400" b="0" dirty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  <a:p>
            <a:pPr marL="342900" indent="-342900" algn="ctr">
              <a:lnSpc>
                <a:spcPct val="115000"/>
              </a:lnSpc>
              <a:defRPr/>
            </a:pPr>
            <a:endParaRPr lang="en-US" altLang="zh-CN" sz="2400" dirty="0">
              <a:solidFill>
                <a:srgbClr val="000099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5857892"/>
            <a:ext cx="9144000" cy="1588"/>
          </a:xfrm>
          <a:prstGeom prst="line">
            <a:avLst/>
          </a:prstGeom>
          <a:ln w="38100" cmpd="thinThick">
            <a:solidFill>
              <a:srgbClr val="EF36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2"/>
          <p:cNvSpPr>
            <a:spLocks noGrp="1"/>
          </p:cNvSpPr>
          <p:nvPr>
            <p:ph idx="1"/>
          </p:nvPr>
        </p:nvSpPr>
        <p:spPr>
          <a:xfrm>
            <a:off x="857224" y="2071678"/>
            <a:ext cx="7643866" cy="1928826"/>
          </a:xfrm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ts val="5500"/>
              </a:lnSpc>
              <a:buNone/>
            </a:pPr>
            <a:r>
              <a:rPr lang="zh-CN" altLang="en-US" sz="5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面向在线教学的</a:t>
            </a:r>
            <a:endParaRPr lang="en-US" altLang="zh-CN" sz="54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>
              <a:lnSpc>
                <a:spcPts val="5500"/>
              </a:lnSpc>
              <a:buNone/>
            </a:pPr>
            <a:r>
              <a:rPr lang="zh-CN" altLang="en-US" sz="5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虚拟实验工场</a:t>
            </a:r>
            <a:endParaRPr lang="zh-CN" altLang="en-US" sz="5400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13" name="肘形连接符 12"/>
          <p:cNvCxnSpPr>
            <a:cxnSpLocks noChangeShapeType="1"/>
          </p:cNvCxnSpPr>
          <p:nvPr/>
        </p:nvCxnSpPr>
        <p:spPr bwMode="auto">
          <a:xfrm rot="10800000" flipV="1">
            <a:off x="1428729" y="1928802"/>
            <a:ext cx="1354138" cy="504825"/>
          </a:xfrm>
          <a:prstGeom prst="bentConnector3">
            <a:avLst>
              <a:gd name="adj1" fmla="val 99074"/>
            </a:avLst>
          </a:prstGeom>
          <a:noFill/>
          <a:ln w="57150" cmpd="thickThin" algn="ctr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肘形连接符 13"/>
          <p:cNvCxnSpPr>
            <a:cxnSpLocks noChangeShapeType="1"/>
          </p:cNvCxnSpPr>
          <p:nvPr/>
        </p:nvCxnSpPr>
        <p:spPr bwMode="auto">
          <a:xfrm rot="10800000" flipV="1">
            <a:off x="6000761" y="3286124"/>
            <a:ext cx="1355725" cy="504825"/>
          </a:xfrm>
          <a:prstGeom prst="bentConnector3">
            <a:avLst>
              <a:gd name="adj1" fmla="val -2579"/>
            </a:avLst>
          </a:prstGeom>
          <a:noFill/>
          <a:ln w="57150" cmpd="thickThin" algn="ctr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5869715"/>
            <a:ext cx="1701850" cy="91687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00430" y="4083582"/>
            <a:ext cx="2223686" cy="777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lnSpc>
                <a:spcPct val="115000"/>
              </a:lnSpc>
              <a:defRPr/>
            </a:pPr>
            <a:r>
              <a:rPr lang="zh-CN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李凤霞    </a:t>
            </a:r>
            <a:endParaRPr lang="en-US" altLang="zh-CN" sz="4000" dirty="0" smtClean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1928826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准在线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6533262" y="6237312"/>
            <a:ext cx="2133600" cy="47625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0" name="图片 7" descr="C:\Users\yfchen\AppData\Roaming\Tencent\Users\20768173\QQ\WinTemp\RichOle\3FBEGQVJR`K_{8PWSC(9G%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093" b="26648"/>
          <a:stretch/>
        </p:blipFill>
        <p:spPr bwMode="auto">
          <a:xfrm>
            <a:off x="1142977" y="1285860"/>
            <a:ext cx="6858047" cy="510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1142976" y="5857892"/>
            <a:ext cx="1857387" cy="5000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143240" y="2417743"/>
            <a:ext cx="5000660" cy="1225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6929454" y="6286520"/>
            <a:ext cx="1928826" cy="428628"/>
            <a:chOff x="476" y="86"/>
            <a:chExt cx="3266" cy="729"/>
          </a:xfrm>
        </p:grpSpPr>
        <p:pic>
          <p:nvPicPr>
            <p:cNvPr id="12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>
            <a:spLocks/>
          </p:cNvSpPr>
          <p:nvPr/>
        </p:nvSpPr>
        <p:spPr>
          <a:xfrm>
            <a:off x="0" y="5357826"/>
            <a:ext cx="9144000" cy="1500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vert="horz" lIns="32400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11" descr="9088540333601384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272" b="66782"/>
          <a:stretch>
            <a:fillRect/>
          </a:stretch>
        </p:blipFill>
        <p:spPr bwMode="auto">
          <a:xfrm>
            <a:off x="1500166" y="5413521"/>
            <a:ext cx="6357982" cy="144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汇报内容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928794" y="1714488"/>
            <a:ext cx="5286412" cy="242889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在线教学的实验需求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典型课程的虚拟实验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虚拟实验工场简介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燕尾形箭头 13"/>
          <p:cNvSpPr/>
          <p:nvPr/>
        </p:nvSpPr>
        <p:spPr bwMode="auto">
          <a:xfrm>
            <a:off x="1357290" y="3500438"/>
            <a:ext cx="642942" cy="642942"/>
          </a:xfrm>
          <a:prstGeom prst="notchedRightArrow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>
              <a:defRPr/>
            </a:pPr>
            <a:endParaRPr lang="zh-CN" altLang="en-US" sz="3600">
              <a:latin typeface="Arial" pitchFamily="34" charset="0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86446" y="285728"/>
            <a:ext cx="3071834" cy="785794"/>
            <a:chOff x="476" y="86"/>
            <a:chExt cx="3266" cy="729"/>
          </a:xfrm>
        </p:grpSpPr>
        <p:pic>
          <p:nvPicPr>
            <p:cNvPr id="16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  <a:endParaRPr lang="zh-CN" altLang="en-US" sz="32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2910" y="1357298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以云方式平台级服务支持在线教学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1538" y="1928802"/>
            <a:ext cx="7143800" cy="3143272"/>
            <a:chOff x="1071538" y="1928802"/>
            <a:chExt cx="7143800" cy="3143272"/>
          </a:xfrm>
        </p:grpSpPr>
        <p:grpSp>
          <p:nvGrpSpPr>
            <p:cNvPr id="2" name="组合 58"/>
            <p:cNvGrpSpPr/>
            <p:nvPr/>
          </p:nvGrpSpPr>
          <p:grpSpPr>
            <a:xfrm>
              <a:off x="5214942" y="1928802"/>
              <a:ext cx="3000396" cy="3143272"/>
              <a:chOff x="5214942" y="1928802"/>
              <a:chExt cx="3000396" cy="314327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5214942" y="1928802"/>
                <a:ext cx="3000396" cy="314327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组合 20"/>
              <p:cNvGrpSpPr>
                <a:grpSpLocks/>
              </p:cNvGrpSpPr>
              <p:nvPr/>
            </p:nvGrpSpPr>
            <p:grpSpPr bwMode="auto">
              <a:xfrm>
                <a:off x="5341358" y="2071678"/>
                <a:ext cx="2873978" cy="2928958"/>
                <a:chOff x="6270052" y="928670"/>
                <a:chExt cx="2873948" cy="3072060"/>
              </a:xfrm>
            </p:grpSpPr>
            <p:pic>
              <p:nvPicPr>
                <p:cNvPr id="44" name="图片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6512" y="2285992"/>
                  <a:ext cx="2063964" cy="5816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" name="图片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0052" y="928670"/>
                  <a:ext cx="1802390" cy="6276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图片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88" y="3575366"/>
                  <a:ext cx="2249301" cy="425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图片 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0098" y="2950599"/>
                  <a:ext cx="1903902" cy="5089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图片 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2396" y="1643050"/>
                  <a:ext cx="1395072" cy="56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" name="组合 51"/>
            <p:cNvGrpSpPr/>
            <p:nvPr/>
          </p:nvGrpSpPr>
          <p:grpSpPr>
            <a:xfrm>
              <a:off x="1071538" y="2000240"/>
              <a:ext cx="2571768" cy="1785950"/>
              <a:chOff x="1500166" y="2357430"/>
              <a:chExt cx="2571768" cy="178595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500166" y="2357430"/>
                <a:ext cx="2571768" cy="178595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56F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356" y="2720960"/>
                <a:ext cx="1844627" cy="993792"/>
              </a:xfrm>
              <a:prstGeom prst="rect">
                <a:avLst/>
              </a:prstGeom>
            </p:spPr>
          </p:pic>
        </p:grpSp>
        <p:sp>
          <p:nvSpPr>
            <p:cNvPr id="60" name="左右箭头 59"/>
            <p:cNvSpPr/>
            <p:nvPr/>
          </p:nvSpPr>
          <p:spPr>
            <a:xfrm>
              <a:off x="3643306" y="2571744"/>
              <a:ext cx="1571636" cy="500066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10833" y="2909921"/>
            <a:ext cx="1675547" cy="3400412"/>
            <a:chOff x="3610833" y="2909921"/>
            <a:chExt cx="1675547" cy="3400412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8"/>
            <a:srcRect l="56465" t="64728" r="22425" b="23462"/>
            <a:stretch>
              <a:fillRect/>
            </a:stretch>
          </p:blipFill>
          <p:spPr bwMode="auto">
            <a:xfrm>
              <a:off x="3610833" y="5286388"/>
              <a:ext cx="1675547" cy="1023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5" name="燕尾形箭头 54"/>
            <p:cNvSpPr/>
            <p:nvPr/>
          </p:nvSpPr>
          <p:spPr bwMode="auto">
            <a:xfrm rot="5400000">
              <a:off x="4046970" y="3064134"/>
              <a:ext cx="789645" cy="481220"/>
            </a:xfrm>
            <a:prstGeom prst="notchedRightArrow">
              <a:avLst/>
            </a:prstGeom>
            <a:solidFill>
              <a:srgbClr val="FF0000">
                <a:alpha val="61000"/>
              </a:srgb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 extrusionH="76200">
              <a:bevelB/>
              <a:extrusionClr>
                <a:srgbClr val="FF0000"/>
              </a:extrusionClr>
            </a:sp3d>
          </p:spPr>
          <p:txBody>
            <a:bodyPr/>
            <a:lstStyle/>
            <a:p>
              <a:pPr>
                <a:defRPr/>
              </a:pPr>
              <a:endParaRPr lang="zh-CN" altLang="en-US" sz="3600">
                <a:latin typeface="Arial" pitchFamily="34" charset="0"/>
              </a:endParaRPr>
            </a:p>
          </p:txBody>
        </p:sp>
        <p:sp>
          <p:nvSpPr>
            <p:cNvPr id="56" name="燕尾形箭头 55"/>
            <p:cNvSpPr/>
            <p:nvPr/>
          </p:nvSpPr>
          <p:spPr bwMode="auto">
            <a:xfrm rot="5400000">
              <a:off x="4159607" y="4984399"/>
              <a:ext cx="571505" cy="461101"/>
            </a:xfrm>
            <a:prstGeom prst="notchedRightArrow">
              <a:avLst/>
            </a:prstGeom>
            <a:solidFill>
              <a:srgbClr val="FF0000">
                <a:alpha val="61000"/>
              </a:srgb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 extrusionH="76200">
              <a:bevelB/>
              <a:extrusionClr>
                <a:srgbClr val="FF0000"/>
              </a:extrusionClr>
            </a:sp3d>
          </p:spPr>
          <p:txBody>
            <a:bodyPr/>
            <a:lstStyle/>
            <a:p>
              <a:pPr>
                <a:defRPr/>
              </a:pPr>
              <a:endParaRPr lang="zh-CN" altLang="en-US" sz="3600">
                <a:latin typeface="Arial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643306" y="3714752"/>
              <a:ext cx="1500198" cy="1143008"/>
            </a:xfrm>
            <a:prstGeom prst="ellipse">
              <a:avLst/>
            </a:prstGeom>
            <a:solidFill>
              <a:srgbClr val="EF3617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方正姚体" pitchFamily="2" charset="-122"/>
                  <a:ea typeface="方正姚体" pitchFamily="2" charset="-122"/>
                </a:rPr>
                <a:t>在线课程</a:t>
              </a:r>
              <a:endParaRPr lang="zh-CN" altLang="en-US" sz="3200" dirty="0">
                <a:latin typeface="方正姚体" pitchFamily="2" charset="-122"/>
                <a:ea typeface="方正姚体" pitchFamily="2" charset="-122"/>
              </a:endParaRPr>
            </a:p>
          </p:txBody>
        </p:sp>
      </p:grpSp>
      <p:sp>
        <p:nvSpPr>
          <p:cNvPr id="23" name="燕尾形箭头 22"/>
          <p:cNvSpPr/>
          <p:nvPr/>
        </p:nvSpPr>
        <p:spPr bwMode="auto">
          <a:xfrm rot="3418722">
            <a:off x="2075351" y="4485767"/>
            <a:ext cx="2089353" cy="461101"/>
          </a:xfrm>
          <a:prstGeom prst="notchedRightArrow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>
              <a:defRPr/>
            </a:pPr>
            <a:endParaRPr lang="zh-CN" altLang="en-US" sz="36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支撑工具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43050"/>
            <a:ext cx="9144000" cy="20247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5500702"/>
            <a:ext cx="1968442" cy="1060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626" t="15090" r="42874"/>
          <a:stretch/>
        </p:blipFill>
        <p:spPr>
          <a:xfrm>
            <a:off x="2428860" y="3857628"/>
            <a:ext cx="3929090" cy="2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9454" y="5682046"/>
            <a:ext cx="1784992" cy="961664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xmlns="" val="4010225710"/>
              </p:ext>
            </p:extLst>
          </p:nvPr>
        </p:nvGraphicFramePr>
        <p:xfrm>
          <a:off x="539552" y="1500174"/>
          <a:ext cx="7632848" cy="456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内容占位符 5"/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10" t="11569" r="75991" b="-29708"/>
          <a:stretch/>
        </p:blipFill>
        <p:spPr>
          <a:xfrm>
            <a:off x="3275856" y="3516398"/>
            <a:ext cx="940859" cy="786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0192" y="43837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资源共享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6380" y="51435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支持在线教育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6096" y="18643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虚拟实验体系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662" y="452908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开放实验池接口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16" y="5572140"/>
            <a:ext cx="1733140" cy="933729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74" t="8244" r="18289" b="31710"/>
          <a:stretch/>
        </p:blipFill>
        <p:spPr bwMode="auto">
          <a:xfrm>
            <a:off x="1285852" y="1500174"/>
            <a:ext cx="6593422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662" y="1428736"/>
            <a:ext cx="6357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提供虚拟实验库，支持实验选用和课程配置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支持在线课程实验，与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对接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支持广域网、局域网环境下的实验使用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实验操作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提供虚拟实验定制和素材选用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264" y="4714884"/>
            <a:ext cx="1966844" cy="1684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5172" y="4697048"/>
            <a:ext cx="2214546" cy="1660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7109" y="4714884"/>
            <a:ext cx="2125155" cy="1593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0274"/>
          <a:stretch/>
        </p:blipFill>
        <p:spPr>
          <a:xfrm>
            <a:off x="2257712" y="4704206"/>
            <a:ext cx="2099974" cy="1653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实验库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5786454"/>
            <a:ext cx="1518826" cy="81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474" y="1357298"/>
            <a:ext cx="5597914" cy="528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331672" y="5072074"/>
            <a:ext cx="2286016" cy="1500198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60300" y="2928934"/>
            <a:ext cx="285752" cy="214314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支持的课程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内容占位符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817"/>
          <a:stretch/>
        </p:blipFill>
        <p:spPr>
          <a:xfrm>
            <a:off x="7308304" y="6381328"/>
            <a:ext cx="1763688" cy="47856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785918" y="1285860"/>
            <a:ext cx="2143140" cy="2436630"/>
            <a:chOff x="285720" y="1857364"/>
            <a:chExt cx="2143140" cy="2436630"/>
          </a:xfrm>
        </p:grpSpPr>
        <p:sp>
          <p:nvSpPr>
            <p:cNvPr id="19" name="TextBox 18"/>
            <p:cNvSpPr txBox="1"/>
            <p:nvPr/>
          </p:nvSpPr>
          <p:spPr>
            <a:xfrm>
              <a:off x="285720" y="2428868"/>
              <a:ext cx="2143140" cy="18651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zh-CN" sz="2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rPr>
                <a:t>大学</a:t>
              </a:r>
              <a:r>
                <a:rPr lang="zh-CN" altLang="en-US" sz="2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rPr>
                <a:t>工科</a:t>
              </a:r>
              <a:endPara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rPr>
                <a:t>大学理科</a:t>
              </a:r>
              <a:endPara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rPr>
                <a:t>中学</a:t>
              </a:r>
              <a:endPara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rPr>
                <a:t>小学</a:t>
              </a:r>
              <a:endPara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85720" y="1857364"/>
              <a:ext cx="2143140" cy="5715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可支持的课程</a:t>
              </a:r>
              <a:endParaRPr lang="zh-CN" altLang="en-US" sz="2400" b="1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0562" y="1285860"/>
            <a:ext cx="3786214" cy="2436630"/>
            <a:chOff x="285720" y="1857364"/>
            <a:chExt cx="2143140" cy="2436630"/>
          </a:xfrm>
        </p:grpSpPr>
        <p:sp>
          <p:nvSpPr>
            <p:cNvPr id="23" name="TextBox 22"/>
            <p:cNvSpPr txBox="1"/>
            <p:nvPr/>
          </p:nvSpPr>
          <p:spPr>
            <a:xfrm>
              <a:off x="285720" y="2428868"/>
              <a:ext cx="2143140" cy="18651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zh-CN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大学计算机（示范课）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zh-CN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计算机基础</a:t>
              </a:r>
              <a:r>
                <a:rPr lang="zh-CN" altLang="en-US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（理工科）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zh-CN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计算机应用基础</a:t>
              </a:r>
              <a:r>
                <a:rPr lang="zh-CN" altLang="en-US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（文科）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计算机科学导论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85720" y="1857364"/>
              <a:ext cx="2143140" cy="5715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实际完成的课程</a:t>
              </a:r>
              <a:endParaRPr lang="zh-CN" altLang="en-US" sz="2400" b="1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00562" y="3929066"/>
            <a:ext cx="3786214" cy="1550233"/>
            <a:chOff x="285720" y="1857364"/>
            <a:chExt cx="2143140" cy="1550233"/>
          </a:xfrm>
        </p:grpSpPr>
        <p:sp>
          <p:nvSpPr>
            <p:cNvPr id="26" name="TextBox 25"/>
            <p:cNvSpPr txBox="1"/>
            <p:nvPr/>
          </p:nvSpPr>
          <p:spPr>
            <a:xfrm>
              <a:off x="285720" y="2428868"/>
              <a:ext cx="2143140" cy="9787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计算机科学与程序设计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en-US" altLang="zh-CN" sz="2400" dirty="0" smtClean="0">
                  <a:solidFill>
                    <a:srgbClr val="002060"/>
                  </a:solidFill>
                </a:rPr>
                <a:t>C</a:t>
              </a:r>
              <a:r>
                <a:rPr lang="zh-CN" altLang="zh-CN" sz="2400" dirty="0" smtClean="0">
                  <a:solidFill>
                    <a:srgbClr val="002060"/>
                  </a:solidFill>
                  <a:latin typeface="华文细黑" pitchFamily="2" charset="-122"/>
                  <a:ea typeface="华文细黑" pitchFamily="2" charset="-122"/>
                </a:rPr>
                <a:t>语言程序设计</a:t>
              </a:r>
              <a:endParaRPr lang="en-US" altLang="zh-CN" sz="2400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85720" y="1857364"/>
              <a:ext cx="2143140" cy="5715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进行中的课程</a:t>
              </a:r>
              <a:endParaRPr lang="zh-CN" altLang="en-US" sz="2400" b="1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5786" y="3929066"/>
            <a:ext cx="3429024" cy="2436630"/>
            <a:chOff x="285720" y="1857364"/>
            <a:chExt cx="2143140" cy="2436630"/>
          </a:xfrm>
        </p:grpSpPr>
        <p:sp>
          <p:nvSpPr>
            <p:cNvPr id="29" name="TextBox 28"/>
            <p:cNvSpPr txBox="1"/>
            <p:nvPr/>
          </p:nvSpPr>
          <p:spPr>
            <a:xfrm>
              <a:off x="285720" y="2428868"/>
              <a:ext cx="2143140" cy="18651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en-US" altLang="zh-CN" sz="2400" dirty="0" smtClean="0">
                  <a:solidFill>
                    <a:srgbClr val="5F5F5F"/>
                  </a:solidFill>
                  <a:latin typeface="华文细黑" pitchFamily="2" charset="-122"/>
                  <a:ea typeface="华文细黑" pitchFamily="2" charset="-122"/>
                </a:rPr>
                <a:t>Python</a:t>
              </a:r>
              <a:r>
                <a:rPr lang="zh-CN" altLang="en-US" sz="2400" dirty="0" smtClean="0">
                  <a:solidFill>
                    <a:srgbClr val="5F5F5F"/>
                  </a:solidFill>
                  <a:latin typeface="华文细黑" pitchFamily="2" charset="-122"/>
                  <a:ea typeface="华文细黑" pitchFamily="2" charset="-122"/>
                </a:rPr>
                <a:t>语言程序设计</a:t>
              </a:r>
              <a:endParaRPr lang="en-US" altLang="zh-CN" sz="2400" dirty="0" smtClean="0">
                <a:solidFill>
                  <a:srgbClr val="5F5F5F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solidFill>
                    <a:srgbClr val="5F5F5F"/>
                  </a:solidFill>
                  <a:latin typeface="华文细黑" pitchFamily="2" charset="-122"/>
                  <a:ea typeface="华文细黑" pitchFamily="2" charset="-122"/>
                </a:rPr>
                <a:t>计算机组成原理</a:t>
              </a:r>
              <a:endParaRPr lang="en-US" altLang="zh-CN" sz="2400" dirty="0" smtClean="0">
                <a:solidFill>
                  <a:srgbClr val="5F5F5F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zh-CN" altLang="en-US" sz="2400" dirty="0" smtClean="0">
                  <a:solidFill>
                    <a:srgbClr val="5F5F5F"/>
                  </a:solidFill>
                  <a:latin typeface="华文细黑" pitchFamily="2" charset="-122"/>
                  <a:ea typeface="华文细黑" pitchFamily="2" charset="-122"/>
                </a:rPr>
                <a:t>网络安全</a:t>
              </a:r>
              <a:endParaRPr lang="en-US" altLang="zh-CN" sz="2400" dirty="0" smtClean="0">
                <a:solidFill>
                  <a:srgbClr val="5F5F5F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chemeClr val="accent6">
                    <a:lumMod val="75000"/>
                  </a:schemeClr>
                </a:buClr>
                <a:buFont typeface="Wingdings" pitchFamily="2" charset="2"/>
                <a:buChar char="n"/>
              </a:pPr>
              <a:r>
                <a:rPr lang="en-US" altLang="zh-CN" sz="2400" dirty="0" smtClean="0">
                  <a:solidFill>
                    <a:srgbClr val="5F5F5F"/>
                  </a:solidFill>
                  <a:latin typeface="华文细黑" pitchFamily="2" charset="-122"/>
                  <a:ea typeface="华文细黑" pitchFamily="2" charset="-122"/>
                </a:rPr>
                <a:t>……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85720" y="1857364"/>
              <a:ext cx="2143140" cy="5715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规划中的课程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="" xmlns:p14="http://schemas.microsoft.com/office/powerpoint/2010/main" val="1097235383"/>
              </p:ext>
            </p:extLst>
          </p:nvPr>
        </p:nvGraphicFramePr>
        <p:xfrm>
          <a:off x="-142908" y="1556792"/>
          <a:ext cx="9385487" cy="4333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8100392" y="2132856"/>
            <a:ext cx="627062" cy="192088"/>
            <a:chOff x="0" y="0"/>
            <a:chExt cx="395" cy="121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100392" y="2588840"/>
            <a:ext cx="627062" cy="192088"/>
            <a:chOff x="0" y="0"/>
            <a:chExt cx="395" cy="121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8100392" y="1652736"/>
            <a:ext cx="627062" cy="192088"/>
            <a:chOff x="0" y="0"/>
            <a:chExt cx="395" cy="121"/>
          </a:xfrm>
        </p:grpSpPr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>
            <a:spLocks/>
          </p:cNvSpPr>
          <p:nvPr/>
        </p:nvSpPr>
        <p:spPr>
          <a:xfrm>
            <a:off x="0" y="5357826"/>
            <a:ext cx="9144000" cy="1500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vert="horz" lIns="32400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11" descr="9088540333601384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272" b="66782"/>
          <a:stretch>
            <a:fillRect/>
          </a:stretch>
        </p:blipFill>
        <p:spPr bwMode="auto">
          <a:xfrm>
            <a:off x="1500166" y="5413521"/>
            <a:ext cx="6357982" cy="144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汇报内容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928794" y="1714488"/>
            <a:ext cx="5286412" cy="2428892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在线教学的实验需求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典型课程的虚拟实验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虚拟实验工场简介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燕尾形箭头 13"/>
          <p:cNvSpPr/>
          <p:nvPr/>
        </p:nvSpPr>
        <p:spPr bwMode="auto">
          <a:xfrm>
            <a:off x="1285852" y="1928802"/>
            <a:ext cx="642942" cy="642942"/>
          </a:xfrm>
          <a:prstGeom prst="notchedRightArrow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>
              <a:defRPr/>
            </a:pPr>
            <a:endParaRPr lang="zh-CN" altLang="en-US" sz="3600">
              <a:latin typeface="Arial" pitchFamily="34" charset="0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86446" y="285728"/>
            <a:ext cx="3071834" cy="785794"/>
            <a:chOff x="476" y="86"/>
            <a:chExt cx="3266" cy="729"/>
          </a:xfrm>
        </p:grpSpPr>
        <p:pic>
          <p:nvPicPr>
            <p:cNvPr id="16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共享课程实验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5786454"/>
            <a:ext cx="1518826" cy="81826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0100" y="1714488"/>
            <a:ext cx="6357982" cy="4357742"/>
            <a:chOff x="1835696" y="1992824"/>
            <a:chExt cx="5400600" cy="427138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022" t="7488" r="18164" b="11758"/>
            <a:stretch/>
          </p:blipFill>
          <p:spPr bwMode="auto">
            <a:xfrm>
              <a:off x="1835696" y="1992824"/>
              <a:ext cx="5400600" cy="427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40886" b="47654" l="65854" r="70156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5316" t="40040" r="29306" b="51500"/>
            <a:stretch/>
          </p:blipFill>
          <p:spPr bwMode="auto">
            <a:xfrm>
              <a:off x="5786205" y="3645024"/>
              <a:ext cx="58599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1071538" y="3500438"/>
            <a:ext cx="2071702" cy="1643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3" y="857232"/>
            <a:ext cx="7318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网络入口：</a:t>
            </a:r>
            <a:r>
              <a:rPr lang="en-US" altLang="zh-CN" sz="2800" b="1" dirty="0" smtClean="0">
                <a:solidFill>
                  <a:srgbClr val="C00000"/>
                </a:solidFill>
                <a:latin typeface="Malgun Gothic" pitchFamily="34" charset="-127"/>
                <a:ea typeface="Malgun Gothic" pitchFamily="34" charset="-127"/>
                <a:hlinkClick r:id="rId5"/>
              </a:rPr>
              <a:t>http://veep.chinacloudapp.cn/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共享课程实验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5786454"/>
            <a:ext cx="1518826" cy="818267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1285852" y="1142984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典型实验介绍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(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j-cs"/>
              </a:rPr>
              <a:t>示范课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)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1913823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计算机硬件系统虚拟拆卸实验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汉字信息编码与转换模拟实验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>
                <a:latin typeface="华文细黑" pitchFamily="2" charset="-122"/>
                <a:ea typeface="华文细黑" pitchFamily="2" charset="-122"/>
              </a:rPr>
              <a:t>一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条指令的执行过程实验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水箱水位的仿真计算实验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74062"/>
            <a:ext cx="256000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578118"/>
            <a:ext cx="256000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005" t="11640" r="23981" b="29240"/>
          <a:stretch/>
        </p:blipFill>
        <p:spPr bwMode="auto">
          <a:xfrm>
            <a:off x="6660232" y="1685063"/>
            <a:ext cx="2275216" cy="161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849926"/>
            <a:ext cx="256000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67687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实验</a:t>
            </a:r>
            <a:r>
              <a:rPr lang="en-US" altLang="zh-CN" sz="3000" dirty="0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：汉字信息编码与转换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206"/>
            <a:ext cx="9144000" cy="59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5496" y="1412776"/>
            <a:ext cx="9145587" cy="0"/>
          </a:xfrm>
          <a:prstGeom prst="line">
            <a:avLst/>
          </a:prstGeom>
          <a:noFill/>
          <a:ln w="38100" cmpd="dbl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042"/>
            <a:ext cx="1440160" cy="88708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804248" y="53623"/>
            <a:ext cx="410445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zh-CN" sz="22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难度系数：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实验类型：验证型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1" name="内容占位符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817"/>
          <a:stretch/>
        </p:blipFill>
        <p:spPr>
          <a:xfrm>
            <a:off x="7308304" y="6381328"/>
            <a:ext cx="1763688" cy="478566"/>
          </a:xfrm>
          <a:prstGeom prst="rect">
            <a:avLst/>
          </a:prstGeom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8422143" y="769203"/>
            <a:ext cx="627062" cy="192088"/>
            <a:chOff x="0" y="0"/>
            <a:chExt cx="395" cy="121"/>
          </a:xfrm>
        </p:grpSpPr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32688" y="5539879"/>
            <a:ext cx="7539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200" dirty="0">
                <a:latin typeface="华文细黑" pitchFamily="2" charset="-122"/>
                <a:ea typeface="华文细黑" pitchFamily="2" charset="-122"/>
              </a:rPr>
              <a:t>通过</a:t>
            </a:r>
            <a:r>
              <a:rPr lang="zh-CN" altLang="zh-CN" sz="2200" dirty="0">
                <a:latin typeface="华文细黑" pitchFamily="2" charset="-122"/>
                <a:ea typeface="华文细黑" pitchFamily="2" charset="-122"/>
              </a:rPr>
              <a:t>对同一汉字的的不同字体进行查找与输出过程的动画演示，使学习者掌握汉字字模与汉字库的概念及功能。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0" y="1786700"/>
            <a:ext cx="6120000" cy="344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9150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67687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实验</a:t>
            </a:r>
            <a:r>
              <a:rPr lang="en-US" altLang="zh-CN" sz="3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：一条指令的执行过程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206"/>
            <a:ext cx="9144000" cy="59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5496" y="1412776"/>
            <a:ext cx="9145587" cy="0"/>
          </a:xfrm>
          <a:prstGeom prst="line">
            <a:avLst/>
          </a:prstGeom>
          <a:noFill/>
          <a:ln w="38100" cmpd="dbl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042"/>
            <a:ext cx="1440160" cy="88708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27584" y="5517232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zh-CN" sz="2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介绍</a:t>
            </a:r>
            <a:r>
              <a:rPr lang="zh-CN" altLang="zh-CN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了计算机的信息流动方式</a:t>
            </a:r>
            <a:r>
              <a:rPr lang="zh-CN" altLang="zh-CN" sz="2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，理解</a:t>
            </a:r>
            <a:r>
              <a:rPr lang="zh-CN" altLang="zh-CN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指令执行的三个重要阶段：取指令、译码、</a:t>
            </a:r>
            <a:r>
              <a:rPr lang="zh-CN" altLang="zh-CN" sz="2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执行。</a:t>
            </a:r>
            <a:endParaRPr lang="zh-CN" altLang="zh-CN" sz="22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1" name="内容占位符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817"/>
          <a:stretch/>
        </p:blipFill>
        <p:spPr>
          <a:xfrm>
            <a:off x="7308304" y="6381328"/>
            <a:ext cx="1763688" cy="478566"/>
          </a:xfrm>
          <a:prstGeom prst="rect">
            <a:avLst/>
          </a:prstGeom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8383252" y="575310"/>
            <a:ext cx="627062" cy="192088"/>
            <a:chOff x="0" y="0"/>
            <a:chExt cx="395" cy="121"/>
          </a:xfrm>
        </p:grpSpPr>
        <p:sp>
          <p:nvSpPr>
            <p:cNvPr id="67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804248" y="1940"/>
            <a:ext cx="269979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难度系数：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实验类型：验证型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86700"/>
            <a:ext cx="6120000" cy="344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3706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67687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实验</a:t>
            </a:r>
            <a:r>
              <a:rPr lang="en-US" altLang="zh-CN" sz="3000" dirty="0" smtClean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：水箱水位的仿真计算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206"/>
            <a:ext cx="9144000" cy="59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5496" y="1412776"/>
            <a:ext cx="9145587" cy="0"/>
          </a:xfrm>
          <a:prstGeom prst="line">
            <a:avLst/>
          </a:prstGeom>
          <a:noFill/>
          <a:ln w="38100" cmpd="dbl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042"/>
            <a:ext cx="1440160" cy="88708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876256" y="44624"/>
            <a:ext cx="4104456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难度系数：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实验类型：验证型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1" name="内容占位符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817"/>
          <a:stretch/>
        </p:blipFill>
        <p:spPr>
          <a:xfrm>
            <a:off x="7308304" y="6381328"/>
            <a:ext cx="1763688" cy="478566"/>
          </a:xfrm>
          <a:prstGeom prst="rect">
            <a:avLst/>
          </a:prstGeom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8481442" y="644624"/>
            <a:ext cx="627062" cy="192088"/>
            <a:chOff x="0" y="0"/>
            <a:chExt cx="395" cy="121"/>
          </a:xfrm>
        </p:grpSpPr>
        <p:sp>
          <p:nvSpPr>
            <p:cNvPr id="67" name="Rectangle 11"/>
            <p:cNvSpPr>
              <a:spLocks noChangeArrowheads="1"/>
            </p:cNvSpPr>
            <p:nvPr/>
          </p:nvSpPr>
          <p:spPr bwMode="auto">
            <a:xfrm flipV="1">
              <a:off x="132" y="0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Rectangle 12"/>
            <p:cNvSpPr>
              <a:spLocks noChangeArrowheads="1"/>
            </p:cNvSpPr>
            <p:nvPr/>
          </p:nvSpPr>
          <p:spPr bwMode="auto">
            <a:xfrm flipV="1">
              <a:off x="264" y="0"/>
              <a:ext cx="131" cy="1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 flipV="1">
              <a:off x="0" y="0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827584" y="5467871"/>
            <a:ext cx="79214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zh-CN" sz="2200" dirty="0" smtClean="0">
                <a:latin typeface="华文细黑" pitchFamily="2" charset="-122"/>
                <a:ea typeface="华文细黑" pitchFamily="2" charset="-122"/>
              </a:rPr>
              <a:t>通过</a:t>
            </a:r>
            <a:r>
              <a:rPr lang="zh-CN" altLang="zh-CN" sz="2200" dirty="0">
                <a:latin typeface="华文细黑" pitchFamily="2" charset="-122"/>
                <a:ea typeface="华文细黑" pitchFamily="2" charset="-122"/>
              </a:rPr>
              <a:t>仿真公式模拟</a:t>
            </a:r>
            <a:r>
              <a:rPr lang="zh-CN" altLang="zh-CN" sz="2200" dirty="0" smtClean="0">
                <a:latin typeface="华文细黑" pitchFamily="2" charset="-122"/>
                <a:ea typeface="华文细黑" pitchFamily="2" charset="-122"/>
              </a:rPr>
              <a:t>真</a:t>
            </a:r>
            <a:r>
              <a:rPr lang="zh-CN" altLang="en-US" sz="2200" dirty="0" smtClean="0">
                <a:latin typeface="华文细黑" pitchFamily="2" charset="-122"/>
                <a:ea typeface="华文细黑" pitchFamily="2" charset="-122"/>
              </a:rPr>
              <a:t>实</a:t>
            </a:r>
            <a:r>
              <a:rPr lang="zh-CN" altLang="zh-CN" sz="2200" dirty="0" smtClean="0">
                <a:latin typeface="华文细黑" pitchFamily="2" charset="-122"/>
                <a:ea typeface="华文细黑" pitchFamily="2" charset="-122"/>
              </a:rPr>
              <a:t>水箱</a:t>
            </a:r>
            <a:r>
              <a:rPr lang="zh-CN" altLang="zh-CN" sz="2200" dirty="0">
                <a:latin typeface="华文细黑" pitchFamily="2" charset="-122"/>
                <a:ea typeface="华文细黑" pitchFamily="2" charset="-122"/>
              </a:rPr>
              <a:t>的变化过程</a:t>
            </a:r>
            <a:r>
              <a:rPr lang="zh-CN" altLang="zh-CN" sz="2200" dirty="0" smtClean="0">
                <a:latin typeface="华文细黑" pitchFamily="2" charset="-122"/>
                <a:ea typeface="华文细黑" pitchFamily="2" charset="-122"/>
              </a:rPr>
              <a:t>，理解</a:t>
            </a:r>
            <a:r>
              <a:rPr lang="zh-CN" altLang="zh-CN" sz="2200" dirty="0">
                <a:latin typeface="华文细黑" pitchFamily="2" charset="-122"/>
                <a:ea typeface="华文细黑" pitchFamily="2" charset="-122"/>
              </a:rPr>
              <a:t>系统建模与仿真的基本概念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0" y="1783076"/>
            <a:ext cx="6120000" cy="344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3706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5352" y="404664"/>
            <a:ext cx="5770984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实验报告</a:t>
            </a:r>
            <a:endParaRPr lang="zh-CN" altLang="en-US" sz="3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206"/>
            <a:ext cx="9144000" cy="59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5496" y="1412776"/>
            <a:ext cx="9145587" cy="0"/>
          </a:xfrm>
          <a:prstGeom prst="line">
            <a:avLst/>
          </a:prstGeom>
          <a:noFill/>
          <a:ln w="38100" cmpd="dbl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042"/>
            <a:ext cx="1440160" cy="88708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95536" y="1772816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实验报告在线生成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自动评判（</a:t>
            </a:r>
            <a:r>
              <a:rPr lang="en-US" altLang="zh-CN" sz="2400" dirty="0" smtClean="0">
                <a:latin typeface="华文细黑" pitchFamily="2" charset="-122"/>
                <a:ea typeface="华文细黑" pitchFamily="2" charset="-122"/>
              </a:rPr>
              <a:t>9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月上线）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ct val="200000"/>
              </a:lnSpc>
              <a:buClr>
                <a:schemeClr val="accent6">
                  <a:lumMod val="75000"/>
                </a:schemeClr>
              </a:buClr>
            </a:pP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zh-CN" sz="24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2" name="内容占位符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817"/>
          <a:stretch/>
        </p:blipFill>
        <p:spPr>
          <a:xfrm>
            <a:off x="7308304" y="6381328"/>
            <a:ext cx="1763688" cy="47856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02" t="21650" r="51299" b="15017"/>
          <a:stretch/>
        </p:blipFill>
        <p:spPr bwMode="auto">
          <a:xfrm>
            <a:off x="4427984" y="1467719"/>
            <a:ext cx="3701640" cy="478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878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共享课程实验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t="6231" r="857" b="4818"/>
          <a:stretch/>
        </p:blipFill>
        <p:spPr>
          <a:xfrm>
            <a:off x="755576" y="1857364"/>
            <a:ext cx="7032664" cy="4206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5786454"/>
            <a:ext cx="1518826" cy="818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3" y="857232"/>
            <a:ext cx="7318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网络入口：</a:t>
            </a:r>
            <a:r>
              <a:rPr lang="en-US" altLang="zh-CN" sz="2800" b="1" dirty="0" smtClean="0">
                <a:solidFill>
                  <a:srgbClr val="C00000"/>
                </a:solidFill>
                <a:latin typeface="Malgun Gothic" pitchFamily="34" charset="-127"/>
                <a:ea typeface="Malgun Gothic" pitchFamily="34" charset="-127"/>
                <a:hlinkClick r:id="rId4"/>
              </a:rPr>
              <a:t>http://veep.chinacloudapp.cn/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7782" y="1071546"/>
            <a:ext cx="6758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3600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产品：</a:t>
            </a: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云服务本地版本</a:t>
            </a:r>
            <a:r>
              <a:rPr lang="en-US" altLang="zh-CN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客户端</a:t>
            </a:r>
            <a:r>
              <a:rPr lang="en-US" altLang="zh-CN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本地服务器</a:t>
            </a:r>
            <a:endParaRPr lang="en-US" altLang="zh-CN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97926" y="2152674"/>
          <a:ext cx="8728075" cy="4084638"/>
        </p:xfrm>
        <a:graphic>
          <a:graphicData uri="http://schemas.openxmlformats.org/presentationml/2006/ole">
            <p:oleObj spid="_x0000_s2050" name="Visio" r:id="rId4" imgW="6913827" imgH="3080837" progId="">
              <p:embed/>
            </p:oleObj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2570411" y="3133927"/>
            <a:ext cx="1599082" cy="1493585"/>
            <a:chOff x="4197054" y="1852621"/>
            <a:chExt cx="3960200" cy="1984356"/>
          </a:xfrm>
        </p:grpSpPr>
        <p:grpSp>
          <p:nvGrpSpPr>
            <p:cNvPr id="16" name="组合 27"/>
            <p:cNvGrpSpPr/>
            <p:nvPr/>
          </p:nvGrpSpPr>
          <p:grpSpPr>
            <a:xfrm>
              <a:off x="4197054" y="1852621"/>
              <a:ext cx="3960200" cy="1984356"/>
              <a:chOff x="1360451" y="1556792"/>
              <a:chExt cx="3960200" cy="1984356"/>
            </a:xfrm>
          </p:grpSpPr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451" y="1556792"/>
                <a:ext cx="1947335" cy="19843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7786" y="1556792"/>
                <a:ext cx="2012865" cy="19818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7" name="圆柱形 16"/>
            <p:cNvSpPr/>
            <p:nvPr/>
          </p:nvSpPr>
          <p:spPr bwMode="auto">
            <a:xfrm>
              <a:off x="4894281" y="2446986"/>
              <a:ext cx="2379773" cy="987709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lvl="0" algn="ctr"/>
              <a:r>
                <a:rPr lang="zh-CN" altLang="en-US" sz="1400" dirty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虚拟实验库</a:t>
              </a:r>
              <a:endParaRPr lang="zh-CN" altLang="en-US" sz="4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97048" y="2564904"/>
            <a:ext cx="135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本地服务器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79767" y="4997247"/>
            <a:ext cx="2435373" cy="851376"/>
            <a:chOff x="4279767" y="4997247"/>
            <a:chExt cx="2435373" cy="851376"/>
          </a:xfrm>
        </p:grpSpPr>
        <p:sp>
          <p:nvSpPr>
            <p:cNvPr id="21" name="TextBox 20"/>
            <p:cNvSpPr txBox="1"/>
            <p:nvPr/>
          </p:nvSpPr>
          <p:spPr>
            <a:xfrm>
              <a:off x="4279767" y="4997247"/>
              <a:ext cx="1220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教师管理客户端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072066" y="5000636"/>
              <a:ext cx="1643074" cy="847987"/>
              <a:chOff x="4004955" y="4587346"/>
              <a:chExt cx="2280376" cy="847987"/>
            </a:xfrm>
          </p:grpSpPr>
          <p:pic>
            <p:nvPicPr>
              <p:cNvPr id="20" name="Picture 2" descr="赵三元-中心架构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3403" t="68949" r="48047" b="18810"/>
              <a:stretch>
                <a:fillRect/>
              </a:stretch>
            </p:blipFill>
            <p:spPr bwMode="auto">
              <a:xfrm>
                <a:off x="4004955" y="4612960"/>
                <a:ext cx="1255594" cy="822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上下箭头 22"/>
              <p:cNvSpPr/>
              <p:nvPr/>
            </p:nvSpPr>
            <p:spPr bwMode="auto">
              <a:xfrm rot="3698005">
                <a:off x="5487572" y="4149627"/>
                <a:ext cx="360040" cy="1235478"/>
              </a:xfrm>
              <a:prstGeom prst="upDown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normalizeH="0" baseline="0" smtClean="0">
                  <a:ln>
                    <a:noFill/>
                  </a:ln>
                  <a:solidFill>
                    <a:srgbClr val="CC3300"/>
                  </a:solidFill>
                  <a:effectLst/>
                  <a:latin typeface="Arial" charset="0"/>
                  <a:ea typeface="黑体" pitchFamily="49" charset="-122"/>
                </a:endParaRPr>
              </a:p>
            </p:txBody>
          </p:sp>
        </p:grpSp>
      </p:grpSp>
      <p:pic>
        <p:nvPicPr>
          <p:cNvPr id="24" name="Picture 2" descr="C:\Users\Sanyuan\Desktop\实验课程截图\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8230" b="5185"/>
          <a:stretch>
            <a:fillRect/>
          </a:stretch>
        </p:blipFill>
        <p:spPr bwMode="auto">
          <a:xfrm>
            <a:off x="240579" y="4638043"/>
            <a:ext cx="1556356" cy="127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74" t="8244" r="18289" b="31710"/>
          <a:stretch/>
        </p:blipFill>
        <p:spPr bwMode="auto">
          <a:xfrm>
            <a:off x="240579" y="3789040"/>
            <a:ext cx="1556356" cy="91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63883" y="4789003"/>
            <a:ext cx="111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云服务平台本地版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虚拟实验工场简介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28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644" y="357166"/>
            <a:ext cx="1214446" cy="7480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9552" y="1333101"/>
            <a:ext cx="8424275" cy="817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网络入口：</a:t>
            </a:r>
            <a:r>
              <a:rPr lang="en-US" altLang="zh-CN" sz="2800" b="1" dirty="0" smtClean="0">
                <a:solidFill>
                  <a:srgbClr val="C00000"/>
                </a:solidFill>
                <a:latin typeface="Malgun Gothic" pitchFamily="34" charset="-127"/>
                <a:ea typeface="Malgun Gothic" pitchFamily="34" charset="-127"/>
                <a:hlinkClick r:id="rId3"/>
              </a:rPr>
              <a:t>http://veep.chinacloudapp.cn/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8" t="7880" r="1184" b="3079"/>
          <a:stretch/>
        </p:blipFill>
        <p:spPr bwMode="auto">
          <a:xfrm>
            <a:off x="1331640" y="2485229"/>
            <a:ext cx="5976664" cy="337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5F5F5F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我们的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endParaRPr lang="zh-CN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803" t="54460" r="2336" b="7655"/>
          <a:stretch>
            <a:fillRect/>
          </a:stretch>
        </p:blipFill>
        <p:spPr bwMode="auto">
          <a:xfrm>
            <a:off x="35496" y="3599259"/>
            <a:ext cx="89344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49808" y="6099572"/>
            <a:ext cx="8643938" cy="714375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0" t="12488" r="16744" b="16765"/>
          <a:stretch/>
        </p:blipFill>
        <p:spPr bwMode="auto">
          <a:xfrm>
            <a:off x="35496" y="1569995"/>
            <a:ext cx="4968552" cy="293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987824" y="3707740"/>
            <a:ext cx="1944216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934" t="44959" r="4904" b="25761"/>
          <a:stretch/>
        </p:blipFill>
        <p:spPr bwMode="auto">
          <a:xfrm>
            <a:off x="5083967" y="1772816"/>
            <a:ext cx="4012296" cy="289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714349" y="1285860"/>
            <a:ext cx="7715303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kumimoji="0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课程总数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4200</a:t>
            </a: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大学。</a:t>
            </a:r>
            <a:endParaRPr kumimoji="0"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kumimoji="0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kumimoji="0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3500</a:t>
            </a:r>
            <a:r>
              <a:rPr kumimoji="0" lang="zh-CN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万，增长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106%</a:t>
            </a:r>
            <a:r>
              <a:rPr kumimoji="0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发展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90" y="2285992"/>
            <a:ext cx="5965831" cy="450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6786578" y="6286520"/>
            <a:ext cx="1928826" cy="428628"/>
            <a:chOff x="476" y="86"/>
            <a:chExt cx="3266" cy="729"/>
          </a:xfrm>
        </p:grpSpPr>
        <p:pic>
          <p:nvPicPr>
            <p:cNvPr id="11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矩形 14"/>
          <p:cNvSpPr/>
          <p:nvPr/>
        </p:nvSpPr>
        <p:spPr>
          <a:xfrm>
            <a:off x="2357422" y="3214686"/>
            <a:ext cx="3659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的统计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燕尾形箭头 15"/>
          <p:cNvSpPr/>
          <p:nvPr/>
        </p:nvSpPr>
        <p:spPr bwMode="auto">
          <a:xfrm rot="20035694">
            <a:off x="1904729" y="3999982"/>
            <a:ext cx="5937464" cy="472029"/>
          </a:xfrm>
          <a:prstGeom prst="notchedRightArrow">
            <a:avLst/>
          </a:prstGeom>
          <a:solidFill>
            <a:srgbClr val="FF0000">
              <a:alpha val="2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>
            <a:bevelB/>
            <a:extrusionClr>
              <a:srgbClr val="FF0000"/>
            </a:extrusionClr>
          </a:sp3d>
        </p:spPr>
        <p:txBody>
          <a:bodyPr/>
          <a:lstStyle/>
          <a:p>
            <a:pPr>
              <a:defRPr/>
            </a:pPr>
            <a:endParaRPr lang="zh-CN" altLang="en-US" sz="3600">
              <a:latin typeface="Arial" pitchFamily="34" charset="0"/>
            </a:endParaRPr>
          </a:p>
        </p:txBody>
      </p:sp>
      <p:pic>
        <p:nvPicPr>
          <p:cNvPr id="17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768" y="1357298"/>
            <a:ext cx="1571636" cy="111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5F5F5F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我们的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endParaRPr lang="zh-CN" altLang="en-US" sz="3600" dirty="0"/>
          </a:p>
        </p:txBody>
      </p:sp>
      <p:pic>
        <p:nvPicPr>
          <p:cNvPr id="12" name="图片 11"/>
          <p:cNvPicPr/>
          <p:nvPr/>
        </p:nvPicPr>
        <p:blipFill>
          <a:blip r:embed="rId2"/>
          <a:srcRect t="11239" r="3738" b="15704"/>
          <a:stretch>
            <a:fillRect/>
          </a:stretch>
        </p:blipFill>
        <p:spPr bwMode="auto">
          <a:xfrm>
            <a:off x="928662" y="1285860"/>
            <a:ext cx="735811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/>
          <p:nvPr/>
        </p:nvPicPr>
        <p:blipFill>
          <a:blip r:embed="rId3"/>
          <a:srcRect l="24691" b="28877"/>
          <a:stretch>
            <a:fillRect/>
          </a:stretch>
        </p:blipFill>
        <p:spPr>
          <a:xfrm>
            <a:off x="428596" y="3071810"/>
            <a:ext cx="4357718" cy="34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5F5F5F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我们的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MOOC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endParaRPr lang="zh-CN" altLang="en-US" sz="3600" dirty="0"/>
          </a:p>
        </p:txBody>
      </p:sp>
      <p:sp>
        <p:nvSpPr>
          <p:cNvPr id="6" name="内容占位符 12"/>
          <p:cNvSpPr txBox="1">
            <a:spLocks/>
          </p:cNvSpPr>
          <p:nvPr/>
        </p:nvSpPr>
        <p:spPr>
          <a:xfrm>
            <a:off x="5786446" y="357166"/>
            <a:ext cx="242889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SPOC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协同</a:t>
            </a:r>
            <a:endParaRPr kumimoji="0" lang="en-US" altLang="zh-CN" sz="4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  <a:cs typeface="+mn-cs"/>
            </a:endParaRPr>
          </a:p>
        </p:txBody>
      </p:sp>
      <p:pic>
        <p:nvPicPr>
          <p:cNvPr id="7" name="图片 6" descr="大基spo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85859"/>
            <a:ext cx="6357982" cy="25445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 descr="C SPO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42" y="4000504"/>
            <a:ext cx="6736580" cy="23574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74" t="8244" r="18289" b="31710"/>
          <a:stretch/>
        </p:blipFill>
        <p:spPr bwMode="auto">
          <a:xfrm>
            <a:off x="0" y="4414452"/>
            <a:ext cx="9144000" cy="244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0100" y="571480"/>
            <a:ext cx="7000924" cy="353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6000" dirty="0" smtClean="0">
                <a:solidFill>
                  <a:srgbClr val="FFFF00"/>
                </a:solidFill>
                <a:latin typeface="华文琥珀" pitchFamily="2" charset="-122"/>
                <a:ea typeface="华文琥珀" pitchFamily="2" charset="-122"/>
              </a:rPr>
              <a:t>敬请批评指正</a:t>
            </a:r>
            <a:endParaRPr lang="en-US" altLang="zh-CN" sz="6000" dirty="0" smtClean="0">
              <a:solidFill>
                <a:srgbClr val="FFFF00"/>
              </a:solidFill>
              <a:latin typeface="华文琥珀" pitchFamily="2" charset="-122"/>
              <a:ea typeface="华文琥珀" pitchFamily="2" charset="-122"/>
            </a:endParaRPr>
          </a:p>
          <a:p>
            <a:pPr marL="342900" indent="-342900" algn="ctr">
              <a:lnSpc>
                <a:spcPct val="20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6000" dirty="0" smtClean="0">
                <a:solidFill>
                  <a:srgbClr val="FFFF00"/>
                </a:solidFill>
                <a:latin typeface="华文琥珀" pitchFamily="2" charset="-122"/>
                <a:ea typeface="华文琥珀" pitchFamily="2" charset="-122"/>
              </a:rPr>
              <a:t>谢谢</a:t>
            </a:r>
            <a:endParaRPr lang="zh-CN" altLang="en-US" sz="6000" dirty="0">
              <a:solidFill>
                <a:srgbClr val="FFFF0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6929454" y="6286520"/>
            <a:ext cx="1928826" cy="428628"/>
            <a:chOff x="476" y="86"/>
            <a:chExt cx="3266" cy="729"/>
          </a:xfrm>
        </p:grpSpPr>
        <p:pic>
          <p:nvPicPr>
            <p:cNvPr id="12" name="Picture 5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9" descr="t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t="14151" r="3320"/>
          <a:stretch>
            <a:fillRect/>
          </a:stretch>
        </p:blipFill>
        <p:spPr bwMode="auto">
          <a:xfrm>
            <a:off x="857224" y="1285860"/>
            <a:ext cx="710567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 bwMode="auto">
          <a:xfrm>
            <a:off x="857224" y="1785927"/>
            <a:ext cx="4143404" cy="6429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57884" y="1714488"/>
            <a:ext cx="29289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很工科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!</a:t>
            </a:r>
            <a:endParaRPr lang="zh-CN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6929454" y="6286520"/>
            <a:ext cx="1928826" cy="428628"/>
            <a:chOff x="476" y="86"/>
            <a:chExt cx="3266" cy="729"/>
          </a:xfrm>
        </p:grpSpPr>
        <p:pic>
          <p:nvPicPr>
            <p:cNvPr id="12" name="Picture 5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9" descr="t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t="17045" r="69737" b="5682"/>
          <a:stretch>
            <a:fillRect/>
          </a:stretch>
        </p:blipFill>
        <p:spPr bwMode="auto">
          <a:xfrm>
            <a:off x="1233492" y="1285860"/>
            <a:ext cx="2624128" cy="528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 bwMode="auto">
          <a:xfrm>
            <a:off x="1285852" y="5000637"/>
            <a:ext cx="2571768" cy="10715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285852" y="2857497"/>
            <a:ext cx="2571768" cy="6429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3372" y="1357298"/>
            <a:ext cx="4286280" cy="150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基础科学和工程技术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1174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门课程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占全部课程的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89%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143372" y="3143248"/>
            <a:ext cx="4286280" cy="150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这些课程的离线形态是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理论教学</a:t>
            </a: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实验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3372" y="4643446"/>
            <a:ext cx="4286280" cy="150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这些课程的在线形态是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理论教学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29388" y="3786190"/>
            <a:ext cx="107157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53226" y="5214950"/>
            <a:ext cx="107157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6929454" y="6286520"/>
            <a:ext cx="1928826" cy="428628"/>
            <a:chOff x="476" y="86"/>
            <a:chExt cx="3266" cy="729"/>
          </a:xfrm>
        </p:grpSpPr>
        <p:pic>
          <p:nvPicPr>
            <p:cNvPr id="12" name="Picture 5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9" descr="t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 l="65186" t="31334" b="20148"/>
          <a:stretch>
            <a:fillRect/>
          </a:stretch>
        </p:blipFill>
        <p:spPr bwMode="auto">
          <a:xfrm>
            <a:off x="1071537" y="1285860"/>
            <a:ext cx="5214975" cy="526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5278" r="40520"/>
          <a:stretch>
            <a:fillRect/>
          </a:stretch>
        </p:blipFill>
        <p:spPr bwMode="auto">
          <a:xfrm>
            <a:off x="538814" y="1285860"/>
            <a:ext cx="3747433" cy="485778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t="13571" b="3324"/>
          <a:stretch>
            <a:fillRect/>
          </a:stretch>
        </p:blipFill>
        <p:spPr bwMode="auto">
          <a:xfrm>
            <a:off x="4429124" y="1285860"/>
            <a:ext cx="4000528" cy="517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 bwMode="auto">
          <a:xfrm>
            <a:off x="4429124" y="5929330"/>
            <a:ext cx="2071702" cy="5000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Arial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66" y="285728"/>
            <a:ext cx="8143900" cy="857256"/>
          </a:xfrm>
          <a:solidFill>
            <a:srgbClr val="0070C0"/>
          </a:solidFill>
          <a:ln>
            <a:solidFill>
              <a:srgbClr val="002060"/>
            </a:solidFill>
          </a:ln>
        </p:spPr>
        <p:txBody>
          <a:bodyPr lIns="324000">
            <a:normAutofit/>
          </a:bodyPr>
          <a:lstStyle/>
          <a:p>
            <a:pPr algn="l">
              <a:buClr>
                <a:srgbClr val="FF0000"/>
              </a:buClr>
              <a:buSzPct val="80000"/>
              <a:buFont typeface="Wingdings" pitchFamily="2" charset="2"/>
              <a:buChar char="n"/>
            </a:pP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在线教学的实验需求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内容占位符 12"/>
          <p:cNvSpPr txBox="1">
            <a:spLocks/>
          </p:cNvSpPr>
          <p:nvPr/>
        </p:nvSpPr>
        <p:spPr>
          <a:xfrm>
            <a:off x="5786446" y="357166"/>
            <a:ext cx="2786082" cy="71438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MOOC</a:t>
            </a:r>
            <a:r>
              <a:rPr lang="zh-CN" alt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特点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10" name="图片 45"/>
          <p:cNvPicPr>
            <a:picLocks noChangeAspect="1" noChangeArrowheads="1"/>
          </p:cNvPicPr>
          <p:nvPr/>
        </p:nvPicPr>
        <p:blipFill>
          <a:blip r:embed="rId2"/>
          <a:srcRect l="6278" r="8800" b="3559"/>
          <a:stretch>
            <a:fillRect/>
          </a:stretch>
        </p:blipFill>
        <p:spPr bwMode="auto">
          <a:xfrm>
            <a:off x="1571604" y="1285860"/>
            <a:ext cx="6215106" cy="500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6929454" y="6286520"/>
            <a:ext cx="1928826" cy="428628"/>
            <a:chOff x="476" y="86"/>
            <a:chExt cx="3266" cy="729"/>
          </a:xfrm>
        </p:grpSpPr>
        <p:pic>
          <p:nvPicPr>
            <p:cNvPr id="12" name="Picture 5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86"/>
              <a:ext cx="59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9" descr="t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102"/>
              <a:ext cx="3112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矩形 13"/>
          <p:cNvSpPr/>
          <p:nvPr/>
        </p:nvSpPr>
        <p:spPr>
          <a:xfrm>
            <a:off x="1571604" y="3286124"/>
            <a:ext cx="6215106" cy="1143008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71130" y="1214422"/>
            <a:ext cx="6215580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在线模式难以支持课程实验环节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17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FF"/>
    </a:dk2>
    <a:lt2>
      <a:srgbClr val="000000"/>
    </a:lt2>
    <a:accent1>
      <a:srgbClr val="00FFFF"/>
    </a:accent1>
    <a:accent2>
      <a:srgbClr val="FF0000"/>
    </a:accent2>
    <a:accent3>
      <a:srgbClr val="FFFFFF"/>
    </a:accent3>
    <a:accent4>
      <a:srgbClr val="000000"/>
    </a:accent4>
    <a:accent5>
      <a:srgbClr val="AAFFFF"/>
    </a:accent5>
    <a:accent6>
      <a:srgbClr val="E70000"/>
    </a:accent6>
    <a:hlink>
      <a:srgbClr val="00FF00"/>
    </a:hlink>
    <a:folHlink>
      <a:srgbClr val="A0A0A0"/>
    </a:folHlink>
  </a:clrScheme>
  <a:fontScheme name="movnglnc">
    <a:majorFont>
      <a:latin typeface="Book Antiqua"/>
      <a:ea typeface="宋体"/>
      <a:cs typeface=""/>
    </a:majorFont>
    <a:minorFont>
      <a:latin typeface="Book Antiqua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1046</Words>
  <Application>Microsoft Office PowerPoint</Application>
  <PresentationFormat>全屏显示(4:3)</PresentationFormat>
  <Paragraphs>237</Paragraphs>
  <Slides>42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Office 主题​​</vt:lpstr>
      <vt:lpstr>位图图像</vt:lpstr>
      <vt:lpstr>Visio</vt:lpstr>
      <vt:lpstr> 在线教学的实验需求</vt:lpstr>
      <vt:lpstr>祝贺第3届大中华区MOOC研讨会 胜利召开</vt:lpstr>
      <vt:lpstr>      汇报内容</vt:lpstr>
      <vt:lpstr> 在线教学的实验需求</vt:lpstr>
      <vt:lpstr> 在线教学的实验需求</vt:lpstr>
      <vt:lpstr> 在线教学的实验需求</vt:lpstr>
      <vt:lpstr> 在线教学的实验需求</vt:lpstr>
      <vt:lpstr> 在线教学的实验需求</vt:lpstr>
      <vt:lpstr> 在线教学的实验需求</vt:lpstr>
      <vt:lpstr>      汇报内容</vt:lpstr>
      <vt:lpstr> 典型课程的虚拟实验</vt:lpstr>
      <vt:lpstr> 典型课程的虚拟实验</vt:lpstr>
      <vt:lpstr> 典型课程的虚拟实验</vt:lpstr>
      <vt:lpstr> 典型课程的虚拟实验</vt:lpstr>
      <vt:lpstr> 典型课程的虚拟实验</vt:lpstr>
      <vt:lpstr> 典型课程的虚拟实验</vt:lpstr>
      <vt:lpstr> 典型课程的虚拟实验</vt:lpstr>
      <vt:lpstr> 典型课程的虚拟实验</vt:lpstr>
      <vt:lpstr> 典型课程的虚拟实验</vt:lpstr>
      <vt:lpstr> 在线教学的实验需求</vt:lpstr>
      <vt:lpstr>      汇报内容</vt:lpstr>
      <vt:lpstr> 虚拟实验工场简介---思路</vt:lpstr>
      <vt:lpstr>虚拟实验工场简介</vt:lpstr>
      <vt:lpstr>虚拟实验工场简介---系统</vt:lpstr>
      <vt:lpstr>虚拟实验工场简介---用户界面</vt:lpstr>
      <vt:lpstr>虚拟实验工场简介---功能</vt:lpstr>
      <vt:lpstr>虚拟实验工场简介---实验库</vt:lpstr>
      <vt:lpstr>虚拟实验工场简介---支持的课程</vt:lpstr>
      <vt:lpstr>虚拟实验工场简介</vt:lpstr>
      <vt:lpstr>虚拟实验工场简介---共享课程实验</vt:lpstr>
      <vt:lpstr>虚拟实验工场简介---共享课程实验</vt:lpstr>
      <vt:lpstr>实验2：汉字信息编码与转换</vt:lpstr>
      <vt:lpstr>实验3：一条指令的执行过程</vt:lpstr>
      <vt:lpstr>实验4：水箱水位的仿真计算</vt:lpstr>
      <vt:lpstr>实验报告</vt:lpstr>
      <vt:lpstr>虚拟实验工场简介---共享课程实验</vt:lpstr>
      <vt:lpstr>虚拟实验工场简介---产品</vt:lpstr>
      <vt:lpstr>虚拟实验工场简介---产品</vt:lpstr>
      <vt:lpstr> 我们的MOOC课程</vt:lpstr>
      <vt:lpstr> 我们的MOOC课程</vt:lpstr>
      <vt:lpstr> 我们的MOOC课程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Tianyu</dc:creator>
  <cp:lastModifiedBy>User</cp:lastModifiedBy>
  <cp:revision>179</cp:revision>
  <dcterms:created xsi:type="dcterms:W3CDTF">2016-07-11T06:39:54Z</dcterms:created>
  <dcterms:modified xsi:type="dcterms:W3CDTF">2016-07-22T07:32:29Z</dcterms:modified>
</cp:coreProperties>
</file>